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diagrams/data5.xml" ContentType="application/vnd.openxmlformats-officedocument.drawingml.diagramData+xml"/>
  <Override PartName="/ppt/diagrams/layout40.xml" ContentType="application/vnd.openxmlformats-officedocument.drawingml.diagramLayout+xml"/>
  <Override PartName="/ppt/diagrams/quickStyle40.xml" ContentType="application/vnd.openxmlformats-officedocument.drawingml.diagramStyle+xml"/>
  <Override PartName="/ppt/diagrams/colors40.xml" ContentType="application/vnd.openxmlformats-officedocument.drawingml.diagramColor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4"/>
  </p:sldMasterIdLst>
  <p:notesMasterIdLst>
    <p:notesMasterId r:id="rId46"/>
  </p:notesMasterIdLst>
  <p:sldIdLst>
    <p:sldId id="256" r:id="rId5"/>
    <p:sldId id="290" r:id="rId6"/>
    <p:sldId id="287" r:id="rId7"/>
    <p:sldId id="257" r:id="rId8"/>
    <p:sldId id="283" r:id="rId9"/>
    <p:sldId id="317" r:id="rId10"/>
    <p:sldId id="294" r:id="rId11"/>
    <p:sldId id="296" r:id="rId12"/>
    <p:sldId id="318" r:id="rId13"/>
    <p:sldId id="272" r:id="rId14"/>
    <p:sldId id="293" r:id="rId15"/>
    <p:sldId id="297" r:id="rId16"/>
    <p:sldId id="298" r:id="rId17"/>
    <p:sldId id="276" r:id="rId18"/>
    <p:sldId id="303" r:id="rId19"/>
    <p:sldId id="271" r:id="rId20"/>
    <p:sldId id="308" r:id="rId21"/>
    <p:sldId id="295" r:id="rId22"/>
    <p:sldId id="310" r:id="rId23"/>
    <p:sldId id="307" r:id="rId24"/>
    <p:sldId id="311" r:id="rId25"/>
    <p:sldId id="313" r:id="rId26"/>
    <p:sldId id="312" r:id="rId27"/>
    <p:sldId id="288" r:id="rId28"/>
    <p:sldId id="261" r:id="rId29"/>
    <p:sldId id="279" r:id="rId30"/>
    <p:sldId id="280" r:id="rId31"/>
    <p:sldId id="267" r:id="rId32"/>
    <p:sldId id="268" r:id="rId33"/>
    <p:sldId id="284" r:id="rId34"/>
    <p:sldId id="285" r:id="rId35"/>
    <p:sldId id="265" r:id="rId36"/>
    <p:sldId id="273" r:id="rId37"/>
    <p:sldId id="300" r:id="rId38"/>
    <p:sldId id="269" r:id="rId39"/>
    <p:sldId id="270" r:id="rId40"/>
    <p:sldId id="262" r:id="rId41"/>
    <p:sldId id="301" r:id="rId42"/>
    <p:sldId id="309" r:id="rId43"/>
    <p:sldId id="259" r:id="rId44"/>
    <p:sldId id="260" r:id="rId45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489446C-AB90-DF41-0D24-535322CC859C}" v="1194" dt="2022-04-29T15:01:48.948"/>
    <p1510:client id="{9B755827-2663-4865-84D7-A68B314A0130}" v="4220" dt="2022-04-29T20:57:52.306"/>
    <p1510:client id="{A578DE5C-3D90-8384-55C6-CCF65C08B15F}" v="862" dt="2022-04-29T13:31:02.679"/>
    <p1510:client id="{D3189B54-57FB-AD29-215E-3CE220F0637A}" v="207" dt="2022-04-29T17:06:31.226"/>
    <p1510:client id="{E83CF4A3-8C6B-EA77-A1D5-5F07B9DEDA1A}" v="28" dt="2022-04-29T18:05:31.66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microsoft.com/office/2015/10/relationships/revisionInfo" Target="revisionInfo.xml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0.png"/><Relationship Id="rId2" Type="http://schemas.openxmlformats.org/officeDocument/2006/relationships/image" Target="../media/image510.png"/><Relationship Id="rId1" Type="http://schemas.openxmlformats.org/officeDocument/2006/relationships/image" Target="../media/image500.png"/><Relationship Id="rId4" Type="http://schemas.openxmlformats.org/officeDocument/2006/relationships/image" Target="../media/image53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13FF040-ACCE-408D-91CA-CCFE2C97C3E8}" type="doc">
      <dgm:prSet loTypeId="urn:microsoft.com/office/officeart/2005/8/layout/hProcess6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D399EC3D-DA63-42A0-AF03-60B3D7679D34}">
      <dgm:prSet phldrT="[Text]" custT="1"/>
      <dgm:spPr/>
      <dgm:t>
        <a:bodyPr/>
        <a:lstStyle/>
        <a:p>
          <a:r>
            <a:rPr lang="en-US" sz="1800" dirty="0">
              <a:solidFill>
                <a:schemeClr val="tx1"/>
              </a:solidFill>
            </a:rPr>
            <a:t>Data</a:t>
          </a:r>
          <a:endParaRPr lang="en-IN" sz="800" dirty="0">
            <a:solidFill>
              <a:schemeClr val="tx1"/>
            </a:solidFill>
          </a:endParaRPr>
        </a:p>
      </dgm:t>
    </dgm:pt>
    <dgm:pt modelId="{DE3A3F83-F330-4CAD-8050-0A9AFF508B60}" type="parTrans" cxnId="{D46D20DC-451A-4DB6-A690-D944923B1070}">
      <dgm:prSet/>
      <dgm:spPr/>
      <dgm:t>
        <a:bodyPr/>
        <a:lstStyle/>
        <a:p>
          <a:endParaRPr lang="en-IN">
            <a:solidFill>
              <a:schemeClr val="tx1"/>
            </a:solidFill>
          </a:endParaRPr>
        </a:p>
      </dgm:t>
    </dgm:pt>
    <dgm:pt modelId="{B93E4674-DBD7-4703-B55D-947E9FA1930A}" type="sibTrans" cxnId="{D46D20DC-451A-4DB6-A690-D944923B1070}">
      <dgm:prSet/>
      <dgm:spPr/>
      <dgm:t>
        <a:bodyPr/>
        <a:lstStyle/>
        <a:p>
          <a:endParaRPr lang="en-IN">
            <a:solidFill>
              <a:schemeClr val="tx1"/>
            </a:solidFill>
          </a:endParaRPr>
        </a:p>
      </dgm:t>
    </dgm:pt>
    <dgm:pt modelId="{8CD53B28-5AE5-40DC-AC73-9300E1CFCFC2}">
      <dgm:prSet phldrT="[Text]"/>
      <dgm:spPr/>
      <dgm:t>
        <a:bodyPr/>
        <a:lstStyle/>
        <a:p>
          <a:r>
            <a:rPr lang="en-US">
              <a:solidFill>
                <a:schemeClr val="tx1"/>
              </a:solidFill>
            </a:rPr>
            <a:t>Preprocessing</a:t>
          </a:r>
          <a:endParaRPr lang="en-IN">
            <a:solidFill>
              <a:schemeClr val="tx1"/>
            </a:solidFill>
          </a:endParaRPr>
        </a:p>
      </dgm:t>
    </dgm:pt>
    <dgm:pt modelId="{67FC5519-E392-4B70-85B0-357EB86A18CC}" type="parTrans" cxnId="{AA976649-B799-4BAC-8AC3-795FB392EF7E}">
      <dgm:prSet/>
      <dgm:spPr/>
      <dgm:t>
        <a:bodyPr/>
        <a:lstStyle/>
        <a:p>
          <a:endParaRPr lang="en-IN">
            <a:solidFill>
              <a:schemeClr val="tx1"/>
            </a:solidFill>
          </a:endParaRPr>
        </a:p>
      </dgm:t>
    </dgm:pt>
    <dgm:pt modelId="{25BA4215-7D4A-4BE7-A62E-8EC2CBBAFB2A}" type="sibTrans" cxnId="{AA976649-B799-4BAC-8AC3-795FB392EF7E}">
      <dgm:prSet/>
      <dgm:spPr/>
      <dgm:t>
        <a:bodyPr/>
        <a:lstStyle/>
        <a:p>
          <a:endParaRPr lang="en-IN">
            <a:solidFill>
              <a:schemeClr val="tx1"/>
            </a:solidFill>
          </a:endParaRPr>
        </a:p>
      </dgm:t>
    </dgm:pt>
    <dgm:pt modelId="{47339592-0BF4-469C-AE44-2F5F1156FDF0}">
      <dgm:prSet phldrT="[Text]" custT="1"/>
      <dgm:spPr/>
      <dgm:t>
        <a:bodyPr/>
        <a:lstStyle/>
        <a:p>
          <a:r>
            <a:rPr lang="en-US" sz="1800">
              <a:solidFill>
                <a:schemeClr val="tx1"/>
              </a:solidFill>
            </a:rPr>
            <a:t>NLP</a:t>
          </a:r>
          <a:endParaRPr lang="en-IN" sz="1800">
            <a:solidFill>
              <a:schemeClr val="tx1"/>
            </a:solidFill>
          </a:endParaRPr>
        </a:p>
      </dgm:t>
    </dgm:pt>
    <dgm:pt modelId="{07327A8B-2A89-4101-82F9-3F8EEEA69A24}" type="parTrans" cxnId="{E7BE3736-D6D1-4029-8EC4-349A11EDA96B}">
      <dgm:prSet/>
      <dgm:spPr/>
      <dgm:t>
        <a:bodyPr/>
        <a:lstStyle/>
        <a:p>
          <a:endParaRPr lang="en-IN">
            <a:solidFill>
              <a:schemeClr val="tx1"/>
            </a:solidFill>
          </a:endParaRPr>
        </a:p>
      </dgm:t>
    </dgm:pt>
    <dgm:pt modelId="{D7EE66D8-1DB2-4766-8C99-4BA56F56F643}" type="sibTrans" cxnId="{E7BE3736-D6D1-4029-8EC4-349A11EDA96B}">
      <dgm:prSet/>
      <dgm:spPr/>
      <dgm:t>
        <a:bodyPr/>
        <a:lstStyle/>
        <a:p>
          <a:endParaRPr lang="en-IN">
            <a:solidFill>
              <a:schemeClr val="tx1"/>
            </a:solidFill>
          </a:endParaRPr>
        </a:p>
      </dgm:t>
    </dgm:pt>
    <dgm:pt modelId="{A0CC1317-C6C6-4129-B739-0B70EC3EAA81}">
      <dgm:prSet phldrT="[Text]" custT="1"/>
      <dgm:spPr/>
      <dgm:t>
        <a:bodyPr/>
        <a:lstStyle/>
        <a:p>
          <a:r>
            <a:rPr lang="en-US" sz="1800">
              <a:solidFill>
                <a:schemeClr val="tx1"/>
              </a:solidFill>
            </a:rPr>
            <a:t>Final Data</a:t>
          </a:r>
          <a:endParaRPr lang="en-IN" sz="1800">
            <a:solidFill>
              <a:schemeClr val="tx1"/>
            </a:solidFill>
          </a:endParaRPr>
        </a:p>
      </dgm:t>
    </dgm:pt>
    <dgm:pt modelId="{87C025BE-6CA0-45A3-BAAC-02DB174D8FD5}" type="parTrans" cxnId="{8F6E5276-A7D7-4D3B-BA7F-38FFD2E13A9A}">
      <dgm:prSet/>
      <dgm:spPr/>
      <dgm:t>
        <a:bodyPr/>
        <a:lstStyle/>
        <a:p>
          <a:endParaRPr lang="en-IN">
            <a:solidFill>
              <a:schemeClr val="tx1"/>
            </a:solidFill>
          </a:endParaRPr>
        </a:p>
      </dgm:t>
    </dgm:pt>
    <dgm:pt modelId="{645ACE23-A9FA-498B-A334-166E356F465E}" type="sibTrans" cxnId="{8F6E5276-A7D7-4D3B-BA7F-38FFD2E13A9A}">
      <dgm:prSet/>
      <dgm:spPr/>
      <dgm:t>
        <a:bodyPr/>
        <a:lstStyle/>
        <a:p>
          <a:endParaRPr lang="en-IN">
            <a:solidFill>
              <a:schemeClr val="tx1"/>
            </a:solidFill>
          </a:endParaRPr>
        </a:p>
      </dgm:t>
    </dgm:pt>
    <dgm:pt modelId="{8D5334B3-D46F-43C7-AEBA-F571C80BFE8C}">
      <dgm:prSet phldrT="[Text]" custT="1"/>
      <dgm:spPr/>
      <dgm:t>
        <a:bodyPr/>
        <a:lstStyle/>
        <a:p>
          <a:r>
            <a:rPr lang="en-US" sz="1300">
              <a:solidFill>
                <a:schemeClr val="tx1"/>
              </a:solidFill>
            </a:rPr>
            <a:t>Lemmatization</a:t>
          </a:r>
          <a:endParaRPr lang="en-IN" sz="1300">
            <a:solidFill>
              <a:schemeClr val="tx1"/>
            </a:solidFill>
          </a:endParaRPr>
        </a:p>
      </dgm:t>
    </dgm:pt>
    <dgm:pt modelId="{125113A9-38D9-4C0A-BB57-A9600BB8119D}" type="sibTrans" cxnId="{739ACC6A-8CD5-484F-A2DE-A041C4ECB379}">
      <dgm:prSet/>
      <dgm:spPr/>
      <dgm:t>
        <a:bodyPr/>
        <a:lstStyle/>
        <a:p>
          <a:endParaRPr lang="en-IN">
            <a:solidFill>
              <a:schemeClr val="tx1"/>
            </a:solidFill>
          </a:endParaRPr>
        </a:p>
      </dgm:t>
    </dgm:pt>
    <dgm:pt modelId="{239F4015-43B0-4BB5-B99A-294A4347706C}" type="parTrans" cxnId="{739ACC6A-8CD5-484F-A2DE-A041C4ECB379}">
      <dgm:prSet/>
      <dgm:spPr/>
      <dgm:t>
        <a:bodyPr/>
        <a:lstStyle/>
        <a:p>
          <a:endParaRPr lang="en-IN">
            <a:solidFill>
              <a:schemeClr val="tx1"/>
            </a:solidFill>
          </a:endParaRPr>
        </a:p>
      </dgm:t>
    </dgm:pt>
    <dgm:pt modelId="{704E15EC-9681-47F1-A4B6-6D6DA8F1E898}">
      <dgm:prSet phldrT="[Text]" custT="1"/>
      <dgm:spPr/>
      <dgm:t>
        <a:bodyPr/>
        <a:lstStyle/>
        <a:p>
          <a:r>
            <a:rPr lang="en-US" sz="1300">
              <a:solidFill>
                <a:schemeClr val="tx1"/>
              </a:solidFill>
            </a:rPr>
            <a:t>Stemming</a:t>
          </a:r>
          <a:endParaRPr lang="en-IN" sz="1300">
            <a:solidFill>
              <a:schemeClr val="tx1"/>
            </a:solidFill>
          </a:endParaRPr>
        </a:p>
      </dgm:t>
    </dgm:pt>
    <dgm:pt modelId="{81E7A10B-04FD-425A-BBDB-EC6360BB5088}" type="parTrans" cxnId="{27B30F39-0C91-4213-AD76-98F36D86AB8F}">
      <dgm:prSet/>
      <dgm:spPr/>
      <dgm:t>
        <a:bodyPr/>
        <a:lstStyle/>
        <a:p>
          <a:endParaRPr lang="en-IN">
            <a:solidFill>
              <a:schemeClr val="tx1"/>
            </a:solidFill>
          </a:endParaRPr>
        </a:p>
      </dgm:t>
    </dgm:pt>
    <dgm:pt modelId="{1D6C43B2-40F4-40B7-AF41-13F8D0A5F657}" type="sibTrans" cxnId="{27B30F39-0C91-4213-AD76-98F36D86AB8F}">
      <dgm:prSet/>
      <dgm:spPr/>
      <dgm:t>
        <a:bodyPr/>
        <a:lstStyle/>
        <a:p>
          <a:endParaRPr lang="en-IN">
            <a:solidFill>
              <a:schemeClr val="tx1"/>
            </a:solidFill>
          </a:endParaRPr>
        </a:p>
      </dgm:t>
    </dgm:pt>
    <dgm:pt modelId="{1C14E756-FA2B-4300-B833-6D95C44B787C}" type="pres">
      <dgm:prSet presAssocID="{A13FF040-ACCE-408D-91CA-CCFE2C97C3E8}" presName="theList" presStyleCnt="0">
        <dgm:presLayoutVars>
          <dgm:dir/>
          <dgm:animLvl val="lvl"/>
          <dgm:resizeHandles val="exact"/>
        </dgm:presLayoutVars>
      </dgm:prSet>
      <dgm:spPr/>
    </dgm:pt>
    <dgm:pt modelId="{26F036F2-8C16-46B1-819F-22E31B1F0E7E}" type="pres">
      <dgm:prSet presAssocID="{D399EC3D-DA63-42A0-AF03-60B3D7679D34}" presName="compNode" presStyleCnt="0"/>
      <dgm:spPr/>
    </dgm:pt>
    <dgm:pt modelId="{75546052-1DF3-4CC3-B6ED-AA83B60EB66D}" type="pres">
      <dgm:prSet presAssocID="{D399EC3D-DA63-42A0-AF03-60B3D7679D34}" presName="noGeometry" presStyleCnt="0"/>
      <dgm:spPr/>
    </dgm:pt>
    <dgm:pt modelId="{C8D3F6B4-BE66-4217-80AE-E1056C616208}" type="pres">
      <dgm:prSet presAssocID="{D399EC3D-DA63-42A0-AF03-60B3D7679D34}" presName="childTextVisible" presStyleLbl="bgAccFollowNode1" presStyleIdx="0" presStyleCnt="3" custScaleX="105420" custScaleY="32501" custLinFactNeighborX="2226" custLinFactNeighborY="-95256">
        <dgm:presLayoutVars>
          <dgm:bulletEnabled val="1"/>
        </dgm:presLayoutVars>
      </dgm:prSet>
      <dgm:spPr/>
    </dgm:pt>
    <dgm:pt modelId="{E67893C8-E17C-49FF-A499-ECBA54EF353D}" type="pres">
      <dgm:prSet presAssocID="{D399EC3D-DA63-42A0-AF03-60B3D7679D34}" presName="childTextHidden" presStyleLbl="bgAccFollowNode1" presStyleIdx="0" presStyleCnt="3"/>
      <dgm:spPr/>
    </dgm:pt>
    <dgm:pt modelId="{60A4501B-66CA-4E07-89AC-C0E29B97B131}" type="pres">
      <dgm:prSet presAssocID="{D399EC3D-DA63-42A0-AF03-60B3D7679D34}" presName="parentText" presStyleLbl="node1" presStyleIdx="0" presStyleCnt="3" custScaleX="87273" custScaleY="87273" custLinFactY="-62078" custLinFactNeighborX="4453" custLinFactNeighborY="-100000">
        <dgm:presLayoutVars>
          <dgm:chMax val="1"/>
          <dgm:bulletEnabled val="1"/>
        </dgm:presLayoutVars>
      </dgm:prSet>
      <dgm:spPr/>
    </dgm:pt>
    <dgm:pt modelId="{AE744F22-F1CC-4C90-81A2-80D27151AB3D}" type="pres">
      <dgm:prSet presAssocID="{D399EC3D-DA63-42A0-AF03-60B3D7679D34}" presName="aSpace" presStyleCnt="0"/>
      <dgm:spPr/>
    </dgm:pt>
    <dgm:pt modelId="{57E0782E-574A-4E22-9330-D908BC7C19D7}" type="pres">
      <dgm:prSet presAssocID="{47339592-0BF4-469C-AE44-2F5F1156FDF0}" presName="compNode" presStyleCnt="0"/>
      <dgm:spPr/>
    </dgm:pt>
    <dgm:pt modelId="{465422CD-567F-48FE-AA00-AD126EC2F2AB}" type="pres">
      <dgm:prSet presAssocID="{47339592-0BF4-469C-AE44-2F5F1156FDF0}" presName="noGeometry" presStyleCnt="0"/>
      <dgm:spPr/>
    </dgm:pt>
    <dgm:pt modelId="{9CE67C3C-80C8-4E04-8010-532FB0A7470E}" type="pres">
      <dgm:prSet presAssocID="{47339592-0BF4-469C-AE44-2F5F1156FDF0}" presName="childTextVisible" presStyleLbl="bgAccFollowNode1" presStyleIdx="1" presStyleCnt="3" custScaleY="32603" custLinFactNeighborX="866" custLinFactNeighborY="-96275">
        <dgm:presLayoutVars>
          <dgm:bulletEnabled val="1"/>
        </dgm:presLayoutVars>
      </dgm:prSet>
      <dgm:spPr/>
    </dgm:pt>
    <dgm:pt modelId="{8A277E10-C8E3-4DE4-9484-0E896AFA616C}" type="pres">
      <dgm:prSet presAssocID="{47339592-0BF4-469C-AE44-2F5F1156FDF0}" presName="childTextHidden" presStyleLbl="bgAccFollowNode1" presStyleIdx="1" presStyleCnt="3"/>
      <dgm:spPr/>
    </dgm:pt>
    <dgm:pt modelId="{4D0E4034-D1A0-4A8E-9AC7-FBC13F92171C}" type="pres">
      <dgm:prSet presAssocID="{47339592-0BF4-469C-AE44-2F5F1156FDF0}" presName="parentText" presStyleLbl="node1" presStyleIdx="1" presStyleCnt="3" custScaleX="87273" custScaleY="87273" custLinFactY="-68312" custLinFactNeighborX="1732" custLinFactNeighborY="-100000">
        <dgm:presLayoutVars>
          <dgm:chMax val="1"/>
          <dgm:bulletEnabled val="1"/>
        </dgm:presLayoutVars>
      </dgm:prSet>
      <dgm:spPr/>
    </dgm:pt>
    <dgm:pt modelId="{E4E93AFB-72A8-444A-A219-688186168367}" type="pres">
      <dgm:prSet presAssocID="{47339592-0BF4-469C-AE44-2F5F1156FDF0}" presName="aSpace" presStyleCnt="0"/>
      <dgm:spPr/>
    </dgm:pt>
    <dgm:pt modelId="{891E3C17-1B31-46D8-97B8-21A74DFEE3F7}" type="pres">
      <dgm:prSet presAssocID="{A0CC1317-C6C6-4129-B739-0B70EC3EAA81}" presName="compNode" presStyleCnt="0"/>
      <dgm:spPr/>
    </dgm:pt>
    <dgm:pt modelId="{8EFE32BA-1303-4127-87C5-9BAB119FF199}" type="pres">
      <dgm:prSet presAssocID="{A0CC1317-C6C6-4129-B739-0B70EC3EAA81}" presName="noGeometry" presStyleCnt="0"/>
      <dgm:spPr/>
    </dgm:pt>
    <dgm:pt modelId="{E2FBB33B-2D55-4BAF-BE1B-2FA4EE7BC1CC}" type="pres">
      <dgm:prSet presAssocID="{A0CC1317-C6C6-4129-B739-0B70EC3EAA81}" presName="childTextVisible" presStyleLbl="bgAccFollowNode1" presStyleIdx="2" presStyleCnt="3" custScaleX="4804" custScaleY="10331" custLinFactNeighborX="-46298" custLinFactNeighborY="-94134">
        <dgm:presLayoutVars>
          <dgm:bulletEnabled val="1"/>
        </dgm:presLayoutVars>
      </dgm:prSet>
      <dgm:spPr/>
    </dgm:pt>
    <dgm:pt modelId="{5FC16040-831E-453A-A46F-7EC621EB76B8}" type="pres">
      <dgm:prSet presAssocID="{A0CC1317-C6C6-4129-B739-0B70EC3EAA81}" presName="childTextHidden" presStyleLbl="bgAccFollowNode1" presStyleIdx="2" presStyleCnt="3"/>
      <dgm:spPr/>
    </dgm:pt>
    <dgm:pt modelId="{67F2E197-AEE6-4457-A6BB-3C6E7CA9FB9B}" type="pres">
      <dgm:prSet presAssocID="{A0CC1317-C6C6-4129-B739-0B70EC3EAA81}" presName="parentText" presStyleLbl="node1" presStyleIdx="2" presStyleCnt="3" custAng="0" custScaleX="87273" custScaleY="87273" custLinFactY="-67421" custLinFactNeighborX="2672" custLinFactNeighborY="-100000">
        <dgm:presLayoutVars>
          <dgm:chMax val="1"/>
          <dgm:bulletEnabled val="1"/>
        </dgm:presLayoutVars>
      </dgm:prSet>
      <dgm:spPr/>
    </dgm:pt>
  </dgm:ptLst>
  <dgm:cxnLst>
    <dgm:cxn modelId="{5792D110-6F1A-4672-A20D-1C9CCD21C11E}" type="presOf" srcId="{A13FF040-ACCE-408D-91CA-CCFE2C97C3E8}" destId="{1C14E756-FA2B-4300-B833-6D95C44B787C}" srcOrd="0" destOrd="0" presId="urn:microsoft.com/office/officeart/2005/8/layout/hProcess6"/>
    <dgm:cxn modelId="{01FE4413-CF84-4704-8F04-CD117AEEA545}" type="presOf" srcId="{8D5334B3-D46F-43C7-AEBA-F571C80BFE8C}" destId="{9CE67C3C-80C8-4E04-8010-532FB0A7470E}" srcOrd="0" destOrd="0" presId="urn:microsoft.com/office/officeart/2005/8/layout/hProcess6"/>
    <dgm:cxn modelId="{73149D1F-59BC-4E2A-968A-5548783C0897}" type="presOf" srcId="{8D5334B3-D46F-43C7-AEBA-F571C80BFE8C}" destId="{8A277E10-C8E3-4DE4-9484-0E896AFA616C}" srcOrd="1" destOrd="0" presId="urn:microsoft.com/office/officeart/2005/8/layout/hProcess6"/>
    <dgm:cxn modelId="{5E84442C-BC2B-469A-A62A-5348F10C04EF}" type="presOf" srcId="{704E15EC-9681-47F1-A4B6-6D6DA8F1E898}" destId="{9CE67C3C-80C8-4E04-8010-532FB0A7470E}" srcOrd="0" destOrd="1" presId="urn:microsoft.com/office/officeart/2005/8/layout/hProcess6"/>
    <dgm:cxn modelId="{796A2E31-E32F-4F3C-9DD3-EAF5D629C49B}" type="presOf" srcId="{D399EC3D-DA63-42A0-AF03-60B3D7679D34}" destId="{60A4501B-66CA-4E07-89AC-C0E29B97B131}" srcOrd="0" destOrd="0" presId="urn:microsoft.com/office/officeart/2005/8/layout/hProcess6"/>
    <dgm:cxn modelId="{E7BE3736-D6D1-4029-8EC4-349A11EDA96B}" srcId="{A13FF040-ACCE-408D-91CA-CCFE2C97C3E8}" destId="{47339592-0BF4-469C-AE44-2F5F1156FDF0}" srcOrd="1" destOrd="0" parTransId="{07327A8B-2A89-4101-82F9-3F8EEEA69A24}" sibTransId="{D7EE66D8-1DB2-4766-8C99-4BA56F56F643}"/>
    <dgm:cxn modelId="{27B30F39-0C91-4213-AD76-98F36D86AB8F}" srcId="{47339592-0BF4-469C-AE44-2F5F1156FDF0}" destId="{704E15EC-9681-47F1-A4B6-6D6DA8F1E898}" srcOrd="1" destOrd="0" parTransId="{81E7A10B-04FD-425A-BBDB-EC6360BB5088}" sibTransId="{1D6C43B2-40F4-40B7-AF41-13F8D0A5F657}"/>
    <dgm:cxn modelId="{AA976649-B799-4BAC-8AC3-795FB392EF7E}" srcId="{D399EC3D-DA63-42A0-AF03-60B3D7679D34}" destId="{8CD53B28-5AE5-40DC-AC73-9300E1CFCFC2}" srcOrd="0" destOrd="0" parTransId="{67FC5519-E392-4B70-85B0-357EB86A18CC}" sibTransId="{25BA4215-7D4A-4BE7-A62E-8EC2CBBAFB2A}"/>
    <dgm:cxn modelId="{739ACC6A-8CD5-484F-A2DE-A041C4ECB379}" srcId="{47339592-0BF4-469C-AE44-2F5F1156FDF0}" destId="{8D5334B3-D46F-43C7-AEBA-F571C80BFE8C}" srcOrd="0" destOrd="0" parTransId="{239F4015-43B0-4BB5-B99A-294A4347706C}" sibTransId="{125113A9-38D9-4C0A-BB57-A9600BB8119D}"/>
    <dgm:cxn modelId="{DF822472-01EF-4E98-ABB3-EFFBD62A6992}" type="presOf" srcId="{8CD53B28-5AE5-40DC-AC73-9300E1CFCFC2}" destId="{E67893C8-E17C-49FF-A499-ECBA54EF353D}" srcOrd="1" destOrd="0" presId="urn:microsoft.com/office/officeart/2005/8/layout/hProcess6"/>
    <dgm:cxn modelId="{8F6E5276-A7D7-4D3B-BA7F-38FFD2E13A9A}" srcId="{A13FF040-ACCE-408D-91CA-CCFE2C97C3E8}" destId="{A0CC1317-C6C6-4129-B739-0B70EC3EAA81}" srcOrd="2" destOrd="0" parTransId="{87C025BE-6CA0-45A3-BAAC-02DB174D8FD5}" sibTransId="{645ACE23-A9FA-498B-A334-166E356F465E}"/>
    <dgm:cxn modelId="{7A73E078-FDC3-4EA4-BDE7-DF32FBE7EFB3}" type="presOf" srcId="{47339592-0BF4-469C-AE44-2F5F1156FDF0}" destId="{4D0E4034-D1A0-4A8E-9AC7-FBC13F92171C}" srcOrd="0" destOrd="0" presId="urn:microsoft.com/office/officeart/2005/8/layout/hProcess6"/>
    <dgm:cxn modelId="{24227390-37AF-452C-B5BB-8D6A6B423954}" type="presOf" srcId="{704E15EC-9681-47F1-A4B6-6D6DA8F1E898}" destId="{8A277E10-C8E3-4DE4-9484-0E896AFA616C}" srcOrd="1" destOrd="1" presId="urn:microsoft.com/office/officeart/2005/8/layout/hProcess6"/>
    <dgm:cxn modelId="{8AF0C1C9-A201-4254-B44F-833EBF71B342}" type="presOf" srcId="{A0CC1317-C6C6-4129-B739-0B70EC3EAA81}" destId="{67F2E197-AEE6-4457-A6BB-3C6E7CA9FB9B}" srcOrd="0" destOrd="0" presId="urn:microsoft.com/office/officeart/2005/8/layout/hProcess6"/>
    <dgm:cxn modelId="{D47681D2-0016-49B8-87F8-0D12D30C4DC3}" type="presOf" srcId="{8CD53B28-5AE5-40DC-AC73-9300E1CFCFC2}" destId="{C8D3F6B4-BE66-4217-80AE-E1056C616208}" srcOrd="0" destOrd="0" presId="urn:microsoft.com/office/officeart/2005/8/layout/hProcess6"/>
    <dgm:cxn modelId="{D46D20DC-451A-4DB6-A690-D944923B1070}" srcId="{A13FF040-ACCE-408D-91CA-CCFE2C97C3E8}" destId="{D399EC3D-DA63-42A0-AF03-60B3D7679D34}" srcOrd="0" destOrd="0" parTransId="{DE3A3F83-F330-4CAD-8050-0A9AFF508B60}" sibTransId="{B93E4674-DBD7-4703-B55D-947E9FA1930A}"/>
    <dgm:cxn modelId="{ADEC16DC-F286-48B9-A0B4-1C323FCC8C24}" type="presParOf" srcId="{1C14E756-FA2B-4300-B833-6D95C44B787C}" destId="{26F036F2-8C16-46B1-819F-22E31B1F0E7E}" srcOrd="0" destOrd="0" presId="urn:microsoft.com/office/officeart/2005/8/layout/hProcess6"/>
    <dgm:cxn modelId="{3B928737-2F1F-4372-8CA3-CD7F3B93ECF8}" type="presParOf" srcId="{26F036F2-8C16-46B1-819F-22E31B1F0E7E}" destId="{75546052-1DF3-4CC3-B6ED-AA83B60EB66D}" srcOrd="0" destOrd="0" presId="urn:microsoft.com/office/officeart/2005/8/layout/hProcess6"/>
    <dgm:cxn modelId="{EA4D78B8-53E3-403F-8096-ABC14280A05B}" type="presParOf" srcId="{26F036F2-8C16-46B1-819F-22E31B1F0E7E}" destId="{C8D3F6B4-BE66-4217-80AE-E1056C616208}" srcOrd="1" destOrd="0" presId="urn:microsoft.com/office/officeart/2005/8/layout/hProcess6"/>
    <dgm:cxn modelId="{707743B9-72EF-4A7F-BF3F-C33C662F359A}" type="presParOf" srcId="{26F036F2-8C16-46B1-819F-22E31B1F0E7E}" destId="{E67893C8-E17C-49FF-A499-ECBA54EF353D}" srcOrd="2" destOrd="0" presId="urn:microsoft.com/office/officeart/2005/8/layout/hProcess6"/>
    <dgm:cxn modelId="{ECBECB56-B3AB-4BD4-A93F-BF05041DD3C0}" type="presParOf" srcId="{26F036F2-8C16-46B1-819F-22E31B1F0E7E}" destId="{60A4501B-66CA-4E07-89AC-C0E29B97B131}" srcOrd="3" destOrd="0" presId="urn:microsoft.com/office/officeart/2005/8/layout/hProcess6"/>
    <dgm:cxn modelId="{193DE346-05DE-4824-9A69-84B98B40C311}" type="presParOf" srcId="{1C14E756-FA2B-4300-B833-6D95C44B787C}" destId="{AE744F22-F1CC-4C90-81A2-80D27151AB3D}" srcOrd="1" destOrd="0" presId="urn:microsoft.com/office/officeart/2005/8/layout/hProcess6"/>
    <dgm:cxn modelId="{765D9C56-BC5E-4D2F-85DF-371CE9147886}" type="presParOf" srcId="{1C14E756-FA2B-4300-B833-6D95C44B787C}" destId="{57E0782E-574A-4E22-9330-D908BC7C19D7}" srcOrd="2" destOrd="0" presId="urn:microsoft.com/office/officeart/2005/8/layout/hProcess6"/>
    <dgm:cxn modelId="{BD061FB5-A078-487A-A0B9-09EA102BE20F}" type="presParOf" srcId="{57E0782E-574A-4E22-9330-D908BC7C19D7}" destId="{465422CD-567F-48FE-AA00-AD126EC2F2AB}" srcOrd="0" destOrd="0" presId="urn:microsoft.com/office/officeart/2005/8/layout/hProcess6"/>
    <dgm:cxn modelId="{0157F296-6CBC-484A-A119-B80DA1179EAB}" type="presParOf" srcId="{57E0782E-574A-4E22-9330-D908BC7C19D7}" destId="{9CE67C3C-80C8-4E04-8010-532FB0A7470E}" srcOrd="1" destOrd="0" presId="urn:microsoft.com/office/officeart/2005/8/layout/hProcess6"/>
    <dgm:cxn modelId="{FC7E747F-B021-40F8-8BBA-825DFF4B3C12}" type="presParOf" srcId="{57E0782E-574A-4E22-9330-D908BC7C19D7}" destId="{8A277E10-C8E3-4DE4-9484-0E896AFA616C}" srcOrd="2" destOrd="0" presId="urn:microsoft.com/office/officeart/2005/8/layout/hProcess6"/>
    <dgm:cxn modelId="{1497AA8F-8A36-49DE-A701-4E73F9D89D3D}" type="presParOf" srcId="{57E0782E-574A-4E22-9330-D908BC7C19D7}" destId="{4D0E4034-D1A0-4A8E-9AC7-FBC13F92171C}" srcOrd="3" destOrd="0" presId="urn:microsoft.com/office/officeart/2005/8/layout/hProcess6"/>
    <dgm:cxn modelId="{15605A7C-9072-4858-99DD-76BE833CD789}" type="presParOf" srcId="{1C14E756-FA2B-4300-B833-6D95C44B787C}" destId="{E4E93AFB-72A8-444A-A219-688186168367}" srcOrd="3" destOrd="0" presId="urn:microsoft.com/office/officeart/2005/8/layout/hProcess6"/>
    <dgm:cxn modelId="{0481DC16-1DC5-4DCB-90F2-4EBCDE39C047}" type="presParOf" srcId="{1C14E756-FA2B-4300-B833-6D95C44B787C}" destId="{891E3C17-1B31-46D8-97B8-21A74DFEE3F7}" srcOrd="4" destOrd="0" presId="urn:microsoft.com/office/officeart/2005/8/layout/hProcess6"/>
    <dgm:cxn modelId="{3BFEA5FE-7BE2-4EE7-9893-2B6FE43438F4}" type="presParOf" srcId="{891E3C17-1B31-46D8-97B8-21A74DFEE3F7}" destId="{8EFE32BA-1303-4127-87C5-9BAB119FF199}" srcOrd="0" destOrd="0" presId="urn:microsoft.com/office/officeart/2005/8/layout/hProcess6"/>
    <dgm:cxn modelId="{8CD3856F-EA48-495E-AF95-A65CCA6372DE}" type="presParOf" srcId="{891E3C17-1B31-46D8-97B8-21A74DFEE3F7}" destId="{E2FBB33B-2D55-4BAF-BE1B-2FA4EE7BC1CC}" srcOrd="1" destOrd="0" presId="urn:microsoft.com/office/officeart/2005/8/layout/hProcess6"/>
    <dgm:cxn modelId="{F0905A51-0117-4D1C-8BA7-C4177EFF2F75}" type="presParOf" srcId="{891E3C17-1B31-46D8-97B8-21A74DFEE3F7}" destId="{5FC16040-831E-453A-A46F-7EC621EB76B8}" srcOrd="2" destOrd="0" presId="urn:microsoft.com/office/officeart/2005/8/layout/hProcess6"/>
    <dgm:cxn modelId="{43EF1E13-651D-4AAC-80E4-64EB272E6B99}" type="presParOf" srcId="{891E3C17-1B31-46D8-97B8-21A74DFEE3F7}" destId="{67F2E197-AEE6-4457-A6BB-3C6E7CA9FB9B}" srcOrd="3" destOrd="0" presId="urn:microsoft.com/office/officeart/2005/8/layout/hProcess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64D71FA-A46D-4CEE-9116-866EF1B73779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FB119452-89EF-4DFA-AD83-A5EE609D3E4B}">
      <dgm:prSet phldrT="[Text]"/>
      <dgm:spPr/>
      <dgm:t>
        <a:bodyPr/>
        <a:lstStyle/>
        <a:p>
          <a:r>
            <a:rPr lang="en-US">
              <a:solidFill>
                <a:schemeClr val="tx1"/>
              </a:solidFill>
            </a:rPr>
            <a:t>Final Data</a:t>
          </a:r>
          <a:endParaRPr lang="en-IN">
            <a:solidFill>
              <a:schemeClr val="tx1"/>
            </a:solidFill>
          </a:endParaRPr>
        </a:p>
      </dgm:t>
    </dgm:pt>
    <dgm:pt modelId="{CA95D412-44AC-429C-B9CE-03DC29D8C3C5}" type="parTrans" cxnId="{47116247-AA9D-4ED2-8910-8788752E9C32}">
      <dgm:prSet/>
      <dgm:spPr/>
      <dgm:t>
        <a:bodyPr/>
        <a:lstStyle/>
        <a:p>
          <a:endParaRPr lang="en-IN">
            <a:solidFill>
              <a:schemeClr val="tx1"/>
            </a:solidFill>
          </a:endParaRPr>
        </a:p>
      </dgm:t>
    </dgm:pt>
    <dgm:pt modelId="{36926247-61A1-41AF-9B9A-F66BB6FA0D45}" type="sibTrans" cxnId="{47116247-AA9D-4ED2-8910-8788752E9C32}">
      <dgm:prSet/>
      <dgm:spPr/>
      <dgm:t>
        <a:bodyPr/>
        <a:lstStyle/>
        <a:p>
          <a:endParaRPr lang="en-IN">
            <a:solidFill>
              <a:schemeClr val="tx1"/>
            </a:solidFill>
          </a:endParaRPr>
        </a:p>
      </dgm:t>
    </dgm:pt>
    <dgm:pt modelId="{9DBDF69E-74AE-4433-BE45-F1C3EE36A828}">
      <dgm:prSet phldrT="[Text]"/>
      <dgm:spPr/>
      <dgm:t>
        <a:bodyPr/>
        <a:lstStyle/>
        <a:p>
          <a:r>
            <a:rPr lang="en-US">
              <a:solidFill>
                <a:schemeClr val="tx1"/>
              </a:solidFill>
            </a:rPr>
            <a:t>Naïve Bayes</a:t>
          </a:r>
          <a:endParaRPr lang="en-IN">
            <a:solidFill>
              <a:schemeClr val="tx1"/>
            </a:solidFill>
          </a:endParaRPr>
        </a:p>
      </dgm:t>
    </dgm:pt>
    <dgm:pt modelId="{84417ECF-81E6-49F7-86EA-4D40E3D97597}" type="parTrans" cxnId="{92B709E6-BB3C-47F9-BEC0-925CEFABFF05}">
      <dgm:prSet/>
      <dgm:spPr/>
      <dgm:t>
        <a:bodyPr/>
        <a:lstStyle/>
        <a:p>
          <a:endParaRPr lang="en-IN">
            <a:solidFill>
              <a:schemeClr val="tx1"/>
            </a:solidFill>
          </a:endParaRPr>
        </a:p>
      </dgm:t>
    </dgm:pt>
    <dgm:pt modelId="{9736FAE0-B5BB-4B45-AAEE-A03EDFC6CFA4}" type="sibTrans" cxnId="{92B709E6-BB3C-47F9-BEC0-925CEFABFF05}">
      <dgm:prSet/>
      <dgm:spPr/>
      <dgm:t>
        <a:bodyPr/>
        <a:lstStyle/>
        <a:p>
          <a:endParaRPr lang="en-IN">
            <a:solidFill>
              <a:schemeClr val="tx1"/>
            </a:solidFill>
          </a:endParaRPr>
        </a:p>
      </dgm:t>
    </dgm:pt>
    <dgm:pt modelId="{6DDAE773-F726-439E-985B-07D0762A02DD}">
      <dgm:prSet phldrT="[Text]"/>
      <dgm:spPr/>
      <dgm:t>
        <a:bodyPr/>
        <a:lstStyle/>
        <a:p>
          <a:pPr rtl="0"/>
          <a:r>
            <a:rPr lang="en-US">
              <a:solidFill>
                <a:schemeClr val="tx1"/>
              </a:solidFill>
            </a:rPr>
            <a:t>Apply ML</a:t>
          </a:r>
          <a:r>
            <a:rPr lang="en-US">
              <a:solidFill>
                <a:schemeClr val="tx1"/>
              </a:solidFill>
              <a:latin typeface="Arial"/>
            </a:rPr>
            <a:t> Classification</a:t>
          </a:r>
          <a:r>
            <a:rPr lang="en-US">
              <a:solidFill>
                <a:schemeClr val="tx1"/>
              </a:solidFill>
            </a:rPr>
            <a:t> Model</a:t>
          </a:r>
          <a:endParaRPr lang="en-IN">
            <a:solidFill>
              <a:schemeClr val="tx1"/>
            </a:solidFill>
          </a:endParaRPr>
        </a:p>
      </dgm:t>
    </dgm:pt>
    <dgm:pt modelId="{82810772-9274-41FD-8EC9-173D79111108}" type="parTrans" cxnId="{FBECC14F-CDCC-4B80-841D-BF405B356FF9}">
      <dgm:prSet/>
      <dgm:spPr/>
      <dgm:t>
        <a:bodyPr/>
        <a:lstStyle/>
        <a:p>
          <a:endParaRPr lang="en-IN">
            <a:solidFill>
              <a:schemeClr val="tx1"/>
            </a:solidFill>
          </a:endParaRPr>
        </a:p>
      </dgm:t>
    </dgm:pt>
    <dgm:pt modelId="{3216A4BA-BFC6-4C47-9F17-D5FC66C654CD}" type="sibTrans" cxnId="{FBECC14F-CDCC-4B80-841D-BF405B356FF9}">
      <dgm:prSet/>
      <dgm:spPr/>
      <dgm:t>
        <a:bodyPr/>
        <a:lstStyle/>
        <a:p>
          <a:endParaRPr lang="en-IN">
            <a:solidFill>
              <a:schemeClr val="tx1"/>
            </a:solidFill>
          </a:endParaRPr>
        </a:p>
      </dgm:t>
    </dgm:pt>
    <dgm:pt modelId="{CC646EB1-364B-4F62-B573-C3F621181C5C}">
      <dgm:prSet/>
      <dgm:spPr/>
      <dgm:t>
        <a:bodyPr/>
        <a:lstStyle/>
        <a:p>
          <a:r>
            <a:rPr lang="en-US">
              <a:solidFill>
                <a:schemeClr val="tx1"/>
              </a:solidFill>
            </a:rPr>
            <a:t>SVM</a:t>
          </a:r>
          <a:endParaRPr lang="en-IN">
            <a:solidFill>
              <a:schemeClr val="tx1"/>
            </a:solidFill>
          </a:endParaRPr>
        </a:p>
      </dgm:t>
    </dgm:pt>
    <dgm:pt modelId="{63B84BA7-FBF4-4047-90E1-86CE8DC60A84}" type="parTrans" cxnId="{2B4E016A-79A5-4247-AA73-9BE2177F2C7B}">
      <dgm:prSet/>
      <dgm:spPr/>
      <dgm:t>
        <a:bodyPr/>
        <a:lstStyle/>
        <a:p>
          <a:endParaRPr lang="en-IN">
            <a:solidFill>
              <a:schemeClr val="tx1"/>
            </a:solidFill>
          </a:endParaRPr>
        </a:p>
      </dgm:t>
    </dgm:pt>
    <dgm:pt modelId="{0F034889-6A96-4E9F-9DF6-E336922DB1D1}" type="sibTrans" cxnId="{2B4E016A-79A5-4247-AA73-9BE2177F2C7B}">
      <dgm:prSet/>
      <dgm:spPr/>
      <dgm:t>
        <a:bodyPr/>
        <a:lstStyle/>
        <a:p>
          <a:endParaRPr lang="en-IN">
            <a:solidFill>
              <a:schemeClr val="tx1"/>
            </a:solidFill>
          </a:endParaRPr>
        </a:p>
      </dgm:t>
    </dgm:pt>
    <dgm:pt modelId="{DAB3180D-F8B3-4C8C-B001-21D240BF8C3D}">
      <dgm:prSet/>
      <dgm:spPr/>
      <dgm:t>
        <a:bodyPr/>
        <a:lstStyle/>
        <a:p>
          <a:r>
            <a:rPr lang="en-US">
              <a:solidFill>
                <a:schemeClr val="tx1"/>
              </a:solidFill>
            </a:rPr>
            <a:t>Neural Networks</a:t>
          </a:r>
          <a:endParaRPr lang="en-IN">
            <a:solidFill>
              <a:schemeClr val="tx1"/>
            </a:solidFill>
          </a:endParaRPr>
        </a:p>
      </dgm:t>
    </dgm:pt>
    <dgm:pt modelId="{C01416AB-E8A2-4172-875E-D065F009B8AF}" type="parTrans" cxnId="{1A241088-C6A7-49A9-A34C-0B07347F3385}">
      <dgm:prSet/>
      <dgm:spPr/>
      <dgm:t>
        <a:bodyPr/>
        <a:lstStyle/>
        <a:p>
          <a:endParaRPr lang="en-IN">
            <a:solidFill>
              <a:schemeClr val="tx1"/>
            </a:solidFill>
          </a:endParaRPr>
        </a:p>
      </dgm:t>
    </dgm:pt>
    <dgm:pt modelId="{16DCFC5F-EAC2-4523-8F2D-27E3A3CD0B22}" type="sibTrans" cxnId="{1A241088-C6A7-49A9-A34C-0B07347F3385}">
      <dgm:prSet/>
      <dgm:spPr/>
      <dgm:t>
        <a:bodyPr/>
        <a:lstStyle/>
        <a:p>
          <a:endParaRPr lang="en-IN">
            <a:solidFill>
              <a:schemeClr val="tx1"/>
            </a:solidFill>
          </a:endParaRPr>
        </a:p>
      </dgm:t>
    </dgm:pt>
    <dgm:pt modelId="{4E6AC5C3-48E3-4CB0-841A-90D74B755F1B}" type="pres">
      <dgm:prSet presAssocID="{A64D71FA-A46D-4CEE-9116-866EF1B73779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51E37F8B-6C5B-4CDA-8788-2D9D5B7F413A}" type="pres">
      <dgm:prSet presAssocID="{FB119452-89EF-4DFA-AD83-A5EE609D3E4B}" presName="hierRoot1" presStyleCnt="0">
        <dgm:presLayoutVars>
          <dgm:hierBranch/>
        </dgm:presLayoutVars>
      </dgm:prSet>
      <dgm:spPr/>
    </dgm:pt>
    <dgm:pt modelId="{6AB6E3C6-D20A-463A-9832-64B1E34C8925}" type="pres">
      <dgm:prSet presAssocID="{FB119452-89EF-4DFA-AD83-A5EE609D3E4B}" presName="rootComposite1" presStyleCnt="0"/>
      <dgm:spPr/>
    </dgm:pt>
    <dgm:pt modelId="{408A8C02-194B-45DD-B62E-49455FD40D7E}" type="pres">
      <dgm:prSet presAssocID="{FB119452-89EF-4DFA-AD83-A5EE609D3E4B}" presName="rootText1" presStyleLbl="node0" presStyleIdx="0" presStyleCnt="1" custScaleX="84723" custScaleY="38137" custLinFactNeighborX="-10215" custLinFactNeighborY="-75192">
        <dgm:presLayoutVars>
          <dgm:chPref val="3"/>
        </dgm:presLayoutVars>
      </dgm:prSet>
      <dgm:spPr/>
    </dgm:pt>
    <dgm:pt modelId="{5B77BA21-A929-4CBC-A9EF-59F7F2592B50}" type="pres">
      <dgm:prSet presAssocID="{FB119452-89EF-4DFA-AD83-A5EE609D3E4B}" presName="rootConnector1" presStyleLbl="node1" presStyleIdx="0" presStyleCnt="0"/>
      <dgm:spPr/>
    </dgm:pt>
    <dgm:pt modelId="{69854AED-2CB5-4BED-BEB9-4B8416F62F91}" type="pres">
      <dgm:prSet presAssocID="{FB119452-89EF-4DFA-AD83-A5EE609D3E4B}" presName="hierChild2" presStyleCnt="0"/>
      <dgm:spPr/>
    </dgm:pt>
    <dgm:pt modelId="{51A207F4-0DA5-4CE8-9464-E006F836E191}" type="pres">
      <dgm:prSet presAssocID="{82810772-9274-41FD-8EC9-173D79111108}" presName="Name35" presStyleLbl="parChTrans1D2" presStyleIdx="0" presStyleCnt="1"/>
      <dgm:spPr/>
    </dgm:pt>
    <dgm:pt modelId="{7C25A0A1-1AB5-439C-A79A-BA2163BDA54E}" type="pres">
      <dgm:prSet presAssocID="{6DDAE773-F726-439E-985B-07D0762A02DD}" presName="hierRoot2" presStyleCnt="0">
        <dgm:presLayoutVars>
          <dgm:hierBranch/>
        </dgm:presLayoutVars>
      </dgm:prSet>
      <dgm:spPr/>
    </dgm:pt>
    <dgm:pt modelId="{93FB1303-E7C2-4B8D-889C-990A19FB1F73}" type="pres">
      <dgm:prSet presAssocID="{6DDAE773-F726-439E-985B-07D0762A02DD}" presName="rootComposite" presStyleCnt="0"/>
      <dgm:spPr/>
    </dgm:pt>
    <dgm:pt modelId="{5BA5F101-472A-4505-A2FF-621238D29AE0}" type="pres">
      <dgm:prSet presAssocID="{6DDAE773-F726-439E-985B-07D0762A02DD}" presName="rootText" presStyleLbl="node2" presStyleIdx="0" presStyleCnt="1" custScaleX="98706" custScaleY="38232" custLinFactNeighborX="-10215" custLinFactNeighborY="-96319">
        <dgm:presLayoutVars>
          <dgm:chPref val="3"/>
        </dgm:presLayoutVars>
      </dgm:prSet>
      <dgm:spPr/>
    </dgm:pt>
    <dgm:pt modelId="{2150ABF8-88BA-4A1E-8216-D4E7E888ECE3}" type="pres">
      <dgm:prSet presAssocID="{6DDAE773-F726-439E-985B-07D0762A02DD}" presName="rootConnector" presStyleLbl="node2" presStyleIdx="0" presStyleCnt="1"/>
      <dgm:spPr/>
    </dgm:pt>
    <dgm:pt modelId="{F9AB5FA2-BA16-462B-A764-94FC2910009F}" type="pres">
      <dgm:prSet presAssocID="{6DDAE773-F726-439E-985B-07D0762A02DD}" presName="hierChild4" presStyleCnt="0"/>
      <dgm:spPr/>
    </dgm:pt>
    <dgm:pt modelId="{BFA70E3F-8F32-4767-9105-F3208B6FDB23}" type="pres">
      <dgm:prSet presAssocID="{84417ECF-81E6-49F7-86EA-4D40E3D97597}" presName="Name35" presStyleLbl="parChTrans1D3" presStyleIdx="0" presStyleCnt="3"/>
      <dgm:spPr/>
    </dgm:pt>
    <dgm:pt modelId="{5C2A923A-22B1-4319-BFB3-9395D45E6629}" type="pres">
      <dgm:prSet presAssocID="{9DBDF69E-74AE-4433-BE45-F1C3EE36A828}" presName="hierRoot2" presStyleCnt="0">
        <dgm:presLayoutVars>
          <dgm:hierBranch val="hang"/>
        </dgm:presLayoutVars>
      </dgm:prSet>
      <dgm:spPr/>
    </dgm:pt>
    <dgm:pt modelId="{FA763235-6159-4095-82E9-9D383602804E}" type="pres">
      <dgm:prSet presAssocID="{9DBDF69E-74AE-4433-BE45-F1C3EE36A828}" presName="rootComposite" presStyleCnt="0"/>
      <dgm:spPr/>
    </dgm:pt>
    <dgm:pt modelId="{9681029F-FD5C-45AE-979B-6194F53A65AB}" type="pres">
      <dgm:prSet presAssocID="{9DBDF69E-74AE-4433-BE45-F1C3EE36A828}" presName="rootText" presStyleLbl="node3" presStyleIdx="0" presStyleCnt="3" custScaleX="98706" custScaleY="38175" custLinFactY="-4643" custLinFactNeighborX="4649" custLinFactNeighborY="-100000">
        <dgm:presLayoutVars>
          <dgm:chPref val="3"/>
        </dgm:presLayoutVars>
      </dgm:prSet>
      <dgm:spPr/>
    </dgm:pt>
    <dgm:pt modelId="{8C0F07D0-8218-4167-ABAF-410504222621}" type="pres">
      <dgm:prSet presAssocID="{9DBDF69E-74AE-4433-BE45-F1C3EE36A828}" presName="rootConnector" presStyleLbl="node3" presStyleIdx="0" presStyleCnt="3"/>
      <dgm:spPr/>
    </dgm:pt>
    <dgm:pt modelId="{7D5E282B-55A4-4450-AE59-9B541BA91871}" type="pres">
      <dgm:prSet presAssocID="{9DBDF69E-74AE-4433-BE45-F1C3EE36A828}" presName="hierChild4" presStyleCnt="0"/>
      <dgm:spPr/>
    </dgm:pt>
    <dgm:pt modelId="{1650FD95-A298-4D57-B40E-F7E52EBEDD5F}" type="pres">
      <dgm:prSet presAssocID="{9DBDF69E-74AE-4433-BE45-F1C3EE36A828}" presName="hierChild5" presStyleCnt="0"/>
      <dgm:spPr/>
    </dgm:pt>
    <dgm:pt modelId="{7886D9D1-C03F-42B2-90FD-8C49027E00D0}" type="pres">
      <dgm:prSet presAssocID="{63B84BA7-FBF4-4047-90E1-86CE8DC60A84}" presName="Name35" presStyleLbl="parChTrans1D3" presStyleIdx="1" presStyleCnt="3"/>
      <dgm:spPr/>
    </dgm:pt>
    <dgm:pt modelId="{7F336FBA-6401-406D-B991-D3FFDFC51C9C}" type="pres">
      <dgm:prSet presAssocID="{CC646EB1-364B-4F62-B573-C3F621181C5C}" presName="hierRoot2" presStyleCnt="0">
        <dgm:presLayoutVars>
          <dgm:hierBranch val="init"/>
        </dgm:presLayoutVars>
      </dgm:prSet>
      <dgm:spPr/>
    </dgm:pt>
    <dgm:pt modelId="{39F3AE52-3822-466B-A27F-844FE1940FFA}" type="pres">
      <dgm:prSet presAssocID="{CC646EB1-364B-4F62-B573-C3F621181C5C}" presName="rootComposite" presStyleCnt="0"/>
      <dgm:spPr/>
    </dgm:pt>
    <dgm:pt modelId="{18B88193-5005-4EF7-89AD-E55B446851E9}" type="pres">
      <dgm:prSet presAssocID="{CC646EB1-364B-4F62-B573-C3F621181C5C}" presName="rootText" presStyleLbl="node3" presStyleIdx="1" presStyleCnt="3" custScaleY="38175" custLinFactY="-5571" custLinFactNeighborX="-9568" custLinFactNeighborY="-100000">
        <dgm:presLayoutVars>
          <dgm:chPref val="3"/>
        </dgm:presLayoutVars>
      </dgm:prSet>
      <dgm:spPr/>
    </dgm:pt>
    <dgm:pt modelId="{3A6ED41D-A638-4795-89AD-C360101B81FF}" type="pres">
      <dgm:prSet presAssocID="{CC646EB1-364B-4F62-B573-C3F621181C5C}" presName="rootConnector" presStyleLbl="node3" presStyleIdx="1" presStyleCnt="3"/>
      <dgm:spPr/>
    </dgm:pt>
    <dgm:pt modelId="{D7A452FB-F8D8-478E-91A3-A8F4E3630D1A}" type="pres">
      <dgm:prSet presAssocID="{CC646EB1-364B-4F62-B573-C3F621181C5C}" presName="hierChild4" presStyleCnt="0"/>
      <dgm:spPr/>
    </dgm:pt>
    <dgm:pt modelId="{66BC33CA-0910-4EB2-A8E5-409B9AB7913E}" type="pres">
      <dgm:prSet presAssocID="{CC646EB1-364B-4F62-B573-C3F621181C5C}" presName="hierChild5" presStyleCnt="0"/>
      <dgm:spPr/>
    </dgm:pt>
    <dgm:pt modelId="{BA4A18DE-8B43-44A6-90BE-B46B5E12E40E}" type="pres">
      <dgm:prSet presAssocID="{C01416AB-E8A2-4172-875E-D065F009B8AF}" presName="Name35" presStyleLbl="parChTrans1D3" presStyleIdx="2" presStyleCnt="3"/>
      <dgm:spPr/>
    </dgm:pt>
    <dgm:pt modelId="{9DD590A5-CD7B-471F-A057-9F3EA925CAD1}" type="pres">
      <dgm:prSet presAssocID="{DAB3180D-F8B3-4C8C-B001-21D240BF8C3D}" presName="hierRoot2" presStyleCnt="0">
        <dgm:presLayoutVars>
          <dgm:hierBranch val="init"/>
        </dgm:presLayoutVars>
      </dgm:prSet>
      <dgm:spPr/>
    </dgm:pt>
    <dgm:pt modelId="{C0457066-44EA-4B6F-A42A-FC0C2059402F}" type="pres">
      <dgm:prSet presAssocID="{DAB3180D-F8B3-4C8C-B001-21D240BF8C3D}" presName="rootComposite" presStyleCnt="0"/>
      <dgm:spPr/>
    </dgm:pt>
    <dgm:pt modelId="{5346BF21-EB84-4E0C-A481-B8092CD6A6AD}" type="pres">
      <dgm:prSet presAssocID="{DAB3180D-F8B3-4C8C-B001-21D240BF8C3D}" presName="rootText" presStyleLbl="node3" presStyleIdx="2" presStyleCnt="3" custScaleY="38175" custLinFactY="-4570" custLinFactNeighborX="-12076" custLinFactNeighborY="-100000">
        <dgm:presLayoutVars>
          <dgm:chPref val="3"/>
        </dgm:presLayoutVars>
      </dgm:prSet>
      <dgm:spPr/>
    </dgm:pt>
    <dgm:pt modelId="{CBB4E0C0-00E3-41EC-8CD2-CB7BE87F09F3}" type="pres">
      <dgm:prSet presAssocID="{DAB3180D-F8B3-4C8C-B001-21D240BF8C3D}" presName="rootConnector" presStyleLbl="node3" presStyleIdx="2" presStyleCnt="3"/>
      <dgm:spPr/>
    </dgm:pt>
    <dgm:pt modelId="{7D0432AC-BF79-4BDF-883A-3445C3F5A1CD}" type="pres">
      <dgm:prSet presAssocID="{DAB3180D-F8B3-4C8C-B001-21D240BF8C3D}" presName="hierChild4" presStyleCnt="0"/>
      <dgm:spPr/>
    </dgm:pt>
    <dgm:pt modelId="{5E6E1A3F-34CE-4891-85FA-E3B29179F0B5}" type="pres">
      <dgm:prSet presAssocID="{DAB3180D-F8B3-4C8C-B001-21D240BF8C3D}" presName="hierChild5" presStyleCnt="0"/>
      <dgm:spPr/>
    </dgm:pt>
    <dgm:pt modelId="{C71F6DF8-65BE-4EB3-9BEA-4D4669296A3D}" type="pres">
      <dgm:prSet presAssocID="{6DDAE773-F726-439E-985B-07D0762A02DD}" presName="hierChild5" presStyleCnt="0"/>
      <dgm:spPr/>
    </dgm:pt>
    <dgm:pt modelId="{01E0120F-D0BC-4477-8AFA-E937E4A1257C}" type="pres">
      <dgm:prSet presAssocID="{FB119452-89EF-4DFA-AD83-A5EE609D3E4B}" presName="hierChild3" presStyleCnt="0"/>
      <dgm:spPr/>
    </dgm:pt>
  </dgm:ptLst>
  <dgm:cxnLst>
    <dgm:cxn modelId="{FD7FC101-3435-4072-8C82-DD3AA743E49A}" type="presOf" srcId="{84417ECF-81E6-49F7-86EA-4D40E3D97597}" destId="{BFA70E3F-8F32-4767-9105-F3208B6FDB23}" srcOrd="0" destOrd="0" presId="urn:microsoft.com/office/officeart/2005/8/layout/orgChart1"/>
    <dgm:cxn modelId="{BC388F0E-74CC-4F7A-B39D-50BED66F4A1B}" type="presOf" srcId="{9DBDF69E-74AE-4433-BE45-F1C3EE36A828}" destId="{8C0F07D0-8218-4167-ABAF-410504222621}" srcOrd="1" destOrd="0" presId="urn:microsoft.com/office/officeart/2005/8/layout/orgChart1"/>
    <dgm:cxn modelId="{F91BE512-FA53-4870-A84B-56CA9F6073B4}" type="presOf" srcId="{DAB3180D-F8B3-4C8C-B001-21D240BF8C3D}" destId="{CBB4E0C0-00E3-41EC-8CD2-CB7BE87F09F3}" srcOrd="1" destOrd="0" presId="urn:microsoft.com/office/officeart/2005/8/layout/orgChart1"/>
    <dgm:cxn modelId="{AC553A3D-5805-4056-8C7D-A420F3D95DFF}" type="presOf" srcId="{63B84BA7-FBF4-4047-90E1-86CE8DC60A84}" destId="{7886D9D1-C03F-42B2-90FD-8C49027E00D0}" srcOrd="0" destOrd="0" presId="urn:microsoft.com/office/officeart/2005/8/layout/orgChart1"/>
    <dgm:cxn modelId="{F5922066-594B-4ABF-A23E-4B663F68B997}" type="presOf" srcId="{FB119452-89EF-4DFA-AD83-A5EE609D3E4B}" destId="{408A8C02-194B-45DD-B62E-49455FD40D7E}" srcOrd="0" destOrd="0" presId="urn:microsoft.com/office/officeart/2005/8/layout/orgChart1"/>
    <dgm:cxn modelId="{47116247-AA9D-4ED2-8910-8788752E9C32}" srcId="{A64D71FA-A46D-4CEE-9116-866EF1B73779}" destId="{FB119452-89EF-4DFA-AD83-A5EE609D3E4B}" srcOrd="0" destOrd="0" parTransId="{CA95D412-44AC-429C-B9CE-03DC29D8C3C5}" sibTransId="{36926247-61A1-41AF-9B9A-F66BB6FA0D45}"/>
    <dgm:cxn modelId="{2B4E016A-79A5-4247-AA73-9BE2177F2C7B}" srcId="{6DDAE773-F726-439E-985B-07D0762A02DD}" destId="{CC646EB1-364B-4F62-B573-C3F621181C5C}" srcOrd="1" destOrd="0" parTransId="{63B84BA7-FBF4-4047-90E1-86CE8DC60A84}" sibTransId="{0F034889-6A96-4E9F-9DF6-E336922DB1D1}"/>
    <dgm:cxn modelId="{04D3AC6B-BF39-40E8-B6F9-7806991187C8}" type="presOf" srcId="{9DBDF69E-74AE-4433-BE45-F1C3EE36A828}" destId="{9681029F-FD5C-45AE-979B-6194F53A65AB}" srcOrd="0" destOrd="0" presId="urn:microsoft.com/office/officeart/2005/8/layout/orgChart1"/>
    <dgm:cxn modelId="{FBECC14F-CDCC-4B80-841D-BF405B356FF9}" srcId="{FB119452-89EF-4DFA-AD83-A5EE609D3E4B}" destId="{6DDAE773-F726-439E-985B-07D0762A02DD}" srcOrd="0" destOrd="0" parTransId="{82810772-9274-41FD-8EC9-173D79111108}" sibTransId="{3216A4BA-BFC6-4C47-9F17-D5FC66C654CD}"/>
    <dgm:cxn modelId="{B7105357-234B-4666-9622-31B0C1A1E146}" type="presOf" srcId="{6DDAE773-F726-439E-985B-07D0762A02DD}" destId="{5BA5F101-472A-4505-A2FF-621238D29AE0}" srcOrd="0" destOrd="0" presId="urn:microsoft.com/office/officeart/2005/8/layout/orgChart1"/>
    <dgm:cxn modelId="{877AF77D-2ADB-43E8-A4B2-71E727328478}" type="presOf" srcId="{DAB3180D-F8B3-4C8C-B001-21D240BF8C3D}" destId="{5346BF21-EB84-4E0C-A481-B8092CD6A6AD}" srcOrd="0" destOrd="0" presId="urn:microsoft.com/office/officeart/2005/8/layout/orgChart1"/>
    <dgm:cxn modelId="{1A241088-C6A7-49A9-A34C-0B07347F3385}" srcId="{6DDAE773-F726-439E-985B-07D0762A02DD}" destId="{DAB3180D-F8B3-4C8C-B001-21D240BF8C3D}" srcOrd="2" destOrd="0" parTransId="{C01416AB-E8A2-4172-875E-D065F009B8AF}" sibTransId="{16DCFC5F-EAC2-4523-8F2D-27E3A3CD0B22}"/>
    <dgm:cxn modelId="{D7C780B2-D68A-4F00-973A-7B9ED1D83CE8}" type="presOf" srcId="{A64D71FA-A46D-4CEE-9116-866EF1B73779}" destId="{4E6AC5C3-48E3-4CB0-841A-90D74B755F1B}" srcOrd="0" destOrd="0" presId="urn:microsoft.com/office/officeart/2005/8/layout/orgChart1"/>
    <dgm:cxn modelId="{3B7301C7-1CAB-44CA-9407-3769AE4CA1CB}" type="presOf" srcId="{CC646EB1-364B-4F62-B573-C3F621181C5C}" destId="{3A6ED41D-A638-4795-89AD-C360101B81FF}" srcOrd="1" destOrd="0" presId="urn:microsoft.com/office/officeart/2005/8/layout/orgChart1"/>
    <dgm:cxn modelId="{514DCDC9-89A2-4903-9B80-7B4E8DA743E6}" type="presOf" srcId="{6DDAE773-F726-439E-985B-07D0762A02DD}" destId="{2150ABF8-88BA-4A1E-8216-D4E7E888ECE3}" srcOrd="1" destOrd="0" presId="urn:microsoft.com/office/officeart/2005/8/layout/orgChart1"/>
    <dgm:cxn modelId="{7E1423CE-4B8D-4560-9EB0-36DE5E8D0112}" type="presOf" srcId="{FB119452-89EF-4DFA-AD83-A5EE609D3E4B}" destId="{5B77BA21-A929-4CBC-A9EF-59F7F2592B50}" srcOrd="1" destOrd="0" presId="urn:microsoft.com/office/officeart/2005/8/layout/orgChart1"/>
    <dgm:cxn modelId="{6807A6DC-81DE-4AF6-91EE-E9D020691A56}" type="presOf" srcId="{C01416AB-E8A2-4172-875E-D065F009B8AF}" destId="{BA4A18DE-8B43-44A6-90BE-B46B5E12E40E}" srcOrd="0" destOrd="0" presId="urn:microsoft.com/office/officeart/2005/8/layout/orgChart1"/>
    <dgm:cxn modelId="{92B709E6-BB3C-47F9-BEC0-925CEFABFF05}" srcId="{6DDAE773-F726-439E-985B-07D0762A02DD}" destId="{9DBDF69E-74AE-4433-BE45-F1C3EE36A828}" srcOrd="0" destOrd="0" parTransId="{84417ECF-81E6-49F7-86EA-4D40E3D97597}" sibTransId="{9736FAE0-B5BB-4B45-AAEE-A03EDFC6CFA4}"/>
    <dgm:cxn modelId="{92F953E6-0063-4E5D-A3A9-936BFA661E2F}" type="presOf" srcId="{CC646EB1-364B-4F62-B573-C3F621181C5C}" destId="{18B88193-5005-4EF7-89AD-E55B446851E9}" srcOrd="0" destOrd="0" presId="urn:microsoft.com/office/officeart/2005/8/layout/orgChart1"/>
    <dgm:cxn modelId="{AB081AF7-2AB0-47E7-AC3F-6BF5942BF862}" type="presOf" srcId="{82810772-9274-41FD-8EC9-173D79111108}" destId="{51A207F4-0DA5-4CE8-9464-E006F836E191}" srcOrd="0" destOrd="0" presId="urn:microsoft.com/office/officeart/2005/8/layout/orgChart1"/>
    <dgm:cxn modelId="{BB9D8641-919F-4B8C-9FB4-8BB4BE1BBCC6}" type="presParOf" srcId="{4E6AC5C3-48E3-4CB0-841A-90D74B755F1B}" destId="{51E37F8B-6C5B-4CDA-8788-2D9D5B7F413A}" srcOrd="0" destOrd="0" presId="urn:microsoft.com/office/officeart/2005/8/layout/orgChart1"/>
    <dgm:cxn modelId="{376B9077-819C-4ACD-8022-AB6AE57797CB}" type="presParOf" srcId="{51E37F8B-6C5B-4CDA-8788-2D9D5B7F413A}" destId="{6AB6E3C6-D20A-463A-9832-64B1E34C8925}" srcOrd="0" destOrd="0" presId="urn:microsoft.com/office/officeart/2005/8/layout/orgChart1"/>
    <dgm:cxn modelId="{2B13F33B-9BA6-41E8-AD84-D3720E8CEACC}" type="presParOf" srcId="{6AB6E3C6-D20A-463A-9832-64B1E34C8925}" destId="{408A8C02-194B-45DD-B62E-49455FD40D7E}" srcOrd="0" destOrd="0" presId="urn:microsoft.com/office/officeart/2005/8/layout/orgChart1"/>
    <dgm:cxn modelId="{911A384C-B4C7-4784-BEF0-071B0D6A654B}" type="presParOf" srcId="{6AB6E3C6-D20A-463A-9832-64B1E34C8925}" destId="{5B77BA21-A929-4CBC-A9EF-59F7F2592B50}" srcOrd="1" destOrd="0" presId="urn:microsoft.com/office/officeart/2005/8/layout/orgChart1"/>
    <dgm:cxn modelId="{7922FD76-7A8C-4ABC-B1A3-75AF12371DDC}" type="presParOf" srcId="{51E37F8B-6C5B-4CDA-8788-2D9D5B7F413A}" destId="{69854AED-2CB5-4BED-BEB9-4B8416F62F91}" srcOrd="1" destOrd="0" presId="urn:microsoft.com/office/officeart/2005/8/layout/orgChart1"/>
    <dgm:cxn modelId="{7D14ECA5-E5A7-45FA-89D3-80644FA8B35A}" type="presParOf" srcId="{69854AED-2CB5-4BED-BEB9-4B8416F62F91}" destId="{51A207F4-0DA5-4CE8-9464-E006F836E191}" srcOrd="0" destOrd="0" presId="urn:microsoft.com/office/officeart/2005/8/layout/orgChart1"/>
    <dgm:cxn modelId="{0F138A5A-C7FC-417E-AD05-DAA4B13A833A}" type="presParOf" srcId="{69854AED-2CB5-4BED-BEB9-4B8416F62F91}" destId="{7C25A0A1-1AB5-439C-A79A-BA2163BDA54E}" srcOrd="1" destOrd="0" presId="urn:microsoft.com/office/officeart/2005/8/layout/orgChart1"/>
    <dgm:cxn modelId="{09BD06EE-FB4A-4D34-816C-663FBE52DBDB}" type="presParOf" srcId="{7C25A0A1-1AB5-439C-A79A-BA2163BDA54E}" destId="{93FB1303-E7C2-4B8D-889C-990A19FB1F73}" srcOrd="0" destOrd="0" presId="urn:microsoft.com/office/officeart/2005/8/layout/orgChart1"/>
    <dgm:cxn modelId="{7D02DF78-452D-42C9-A215-DE672DD89E0D}" type="presParOf" srcId="{93FB1303-E7C2-4B8D-889C-990A19FB1F73}" destId="{5BA5F101-472A-4505-A2FF-621238D29AE0}" srcOrd="0" destOrd="0" presId="urn:microsoft.com/office/officeart/2005/8/layout/orgChart1"/>
    <dgm:cxn modelId="{FA36848B-7280-42AA-91AA-AFF724F2A944}" type="presParOf" srcId="{93FB1303-E7C2-4B8D-889C-990A19FB1F73}" destId="{2150ABF8-88BA-4A1E-8216-D4E7E888ECE3}" srcOrd="1" destOrd="0" presId="urn:microsoft.com/office/officeart/2005/8/layout/orgChart1"/>
    <dgm:cxn modelId="{131B7EB7-C85B-48C9-8B44-A8B6449E814A}" type="presParOf" srcId="{7C25A0A1-1AB5-439C-A79A-BA2163BDA54E}" destId="{F9AB5FA2-BA16-462B-A764-94FC2910009F}" srcOrd="1" destOrd="0" presId="urn:microsoft.com/office/officeart/2005/8/layout/orgChart1"/>
    <dgm:cxn modelId="{41744909-F67F-44D3-8616-11061DB75A4E}" type="presParOf" srcId="{F9AB5FA2-BA16-462B-A764-94FC2910009F}" destId="{BFA70E3F-8F32-4767-9105-F3208B6FDB23}" srcOrd="0" destOrd="0" presId="urn:microsoft.com/office/officeart/2005/8/layout/orgChart1"/>
    <dgm:cxn modelId="{D2A37B41-9976-4095-A996-A5250032AA5F}" type="presParOf" srcId="{F9AB5FA2-BA16-462B-A764-94FC2910009F}" destId="{5C2A923A-22B1-4319-BFB3-9395D45E6629}" srcOrd="1" destOrd="0" presId="urn:microsoft.com/office/officeart/2005/8/layout/orgChart1"/>
    <dgm:cxn modelId="{5F6C51FD-A92C-4D16-8D00-8F499FA21B3B}" type="presParOf" srcId="{5C2A923A-22B1-4319-BFB3-9395D45E6629}" destId="{FA763235-6159-4095-82E9-9D383602804E}" srcOrd="0" destOrd="0" presId="urn:microsoft.com/office/officeart/2005/8/layout/orgChart1"/>
    <dgm:cxn modelId="{26792F8F-947D-4D0F-B79D-0EC4A20BF3C3}" type="presParOf" srcId="{FA763235-6159-4095-82E9-9D383602804E}" destId="{9681029F-FD5C-45AE-979B-6194F53A65AB}" srcOrd="0" destOrd="0" presId="urn:microsoft.com/office/officeart/2005/8/layout/orgChart1"/>
    <dgm:cxn modelId="{742648C1-F1E8-409E-9F90-A14F43CC807D}" type="presParOf" srcId="{FA763235-6159-4095-82E9-9D383602804E}" destId="{8C0F07D0-8218-4167-ABAF-410504222621}" srcOrd="1" destOrd="0" presId="urn:microsoft.com/office/officeart/2005/8/layout/orgChart1"/>
    <dgm:cxn modelId="{31481111-BF91-4F16-AF2A-CDF650280E6C}" type="presParOf" srcId="{5C2A923A-22B1-4319-BFB3-9395D45E6629}" destId="{7D5E282B-55A4-4450-AE59-9B541BA91871}" srcOrd="1" destOrd="0" presId="urn:microsoft.com/office/officeart/2005/8/layout/orgChart1"/>
    <dgm:cxn modelId="{7363A1BA-85CF-41C1-93F4-59AF44FD33D8}" type="presParOf" srcId="{5C2A923A-22B1-4319-BFB3-9395D45E6629}" destId="{1650FD95-A298-4D57-B40E-F7E52EBEDD5F}" srcOrd="2" destOrd="0" presId="urn:microsoft.com/office/officeart/2005/8/layout/orgChart1"/>
    <dgm:cxn modelId="{CEECAFA5-56A4-46AB-943E-C26F407CED4D}" type="presParOf" srcId="{F9AB5FA2-BA16-462B-A764-94FC2910009F}" destId="{7886D9D1-C03F-42B2-90FD-8C49027E00D0}" srcOrd="2" destOrd="0" presId="urn:microsoft.com/office/officeart/2005/8/layout/orgChart1"/>
    <dgm:cxn modelId="{6DE5B57E-E1C8-4684-9C2A-2E6FB9A11507}" type="presParOf" srcId="{F9AB5FA2-BA16-462B-A764-94FC2910009F}" destId="{7F336FBA-6401-406D-B991-D3FFDFC51C9C}" srcOrd="3" destOrd="0" presId="urn:microsoft.com/office/officeart/2005/8/layout/orgChart1"/>
    <dgm:cxn modelId="{2520A94F-CBA5-4FB2-8BE2-0459E714456F}" type="presParOf" srcId="{7F336FBA-6401-406D-B991-D3FFDFC51C9C}" destId="{39F3AE52-3822-466B-A27F-844FE1940FFA}" srcOrd="0" destOrd="0" presId="urn:microsoft.com/office/officeart/2005/8/layout/orgChart1"/>
    <dgm:cxn modelId="{40A57D17-C273-40B7-BC49-17E045E3CCDB}" type="presParOf" srcId="{39F3AE52-3822-466B-A27F-844FE1940FFA}" destId="{18B88193-5005-4EF7-89AD-E55B446851E9}" srcOrd="0" destOrd="0" presId="urn:microsoft.com/office/officeart/2005/8/layout/orgChart1"/>
    <dgm:cxn modelId="{CA349B46-8579-4230-ABFB-124B7A60611A}" type="presParOf" srcId="{39F3AE52-3822-466B-A27F-844FE1940FFA}" destId="{3A6ED41D-A638-4795-89AD-C360101B81FF}" srcOrd="1" destOrd="0" presId="urn:microsoft.com/office/officeart/2005/8/layout/orgChart1"/>
    <dgm:cxn modelId="{9C219D7B-A0F8-401E-B4B0-B05CA88D512A}" type="presParOf" srcId="{7F336FBA-6401-406D-B991-D3FFDFC51C9C}" destId="{D7A452FB-F8D8-478E-91A3-A8F4E3630D1A}" srcOrd="1" destOrd="0" presId="urn:microsoft.com/office/officeart/2005/8/layout/orgChart1"/>
    <dgm:cxn modelId="{4CCB85A5-312E-471A-909C-08F64B24182C}" type="presParOf" srcId="{7F336FBA-6401-406D-B991-D3FFDFC51C9C}" destId="{66BC33CA-0910-4EB2-A8E5-409B9AB7913E}" srcOrd="2" destOrd="0" presId="urn:microsoft.com/office/officeart/2005/8/layout/orgChart1"/>
    <dgm:cxn modelId="{F8518C55-7084-4407-8014-303C8505BDA8}" type="presParOf" srcId="{F9AB5FA2-BA16-462B-A764-94FC2910009F}" destId="{BA4A18DE-8B43-44A6-90BE-B46B5E12E40E}" srcOrd="4" destOrd="0" presId="urn:microsoft.com/office/officeart/2005/8/layout/orgChart1"/>
    <dgm:cxn modelId="{358EB397-0C12-46CB-AA8D-D0A8E181BF74}" type="presParOf" srcId="{F9AB5FA2-BA16-462B-A764-94FC2910009F}" destId="{9DD590A5-CD7B-471F-A057-9F3EA925CAD1}" srcOrd="5" destOrd="0" presId="urn:microsoft.com/office/officeart/2005/8/layout/orgChart1"/>
    <dgm:cxn modelId="{BF7353F5-A914-44C3-9E6D-2D470E80886B}" type="presParOf" srcId="{9DD590A5-CD7B-471F-A057-9F3EA925CAD1}" destId="{C0457066-44EA-4B6F-A42A-FC0C2059402F}" srcOrd="0" destOrd="0" presId="urn:microsoft.com/office/officeart/2005/8/layout/orgChart1"/>
    <dgm:cxn modelId="{DAA9F83E-D2FD-4C0B-876A-B5021A699CDF}" type="presParOf" srcId="{C0457066-44EA-4B6F-A42A-FC0C2059402F}" destId="{5346BF21-EB84-4E0C-A481-B8092CD6A6AD}" srcOrd="0" destOrd="0" presId="urn:microsoft.com/office/officeart/2005/8/layout/orgChart1"/>
    <dgm:cxn modelId="{6A091F0A-01F7-4B96-A37D-C02BEEC22AA3}" type="presParOf" srcId="{C0457066-44EA-4B6F-A42A-FC0C2059402F}" destId="{CBB4E0C0-00E3-41EC-8CD2-CB7BE87F09F3}" srcOrd="1" destOrd="0" presId="urn:microsoft.com/office/officeart/2005/8/layout/orgChart1"/>
    <dgm:cxn modelId="{2FB4AEEB-78F8-4AA1-AC52-D0877AC7F769}" type="presParOf" srcId="{9DD590A5-CD7B-471F-A057-9F3EA925CAD1}" destId="{7D0432AC-BF79-4BDF-883A-3445C3F5A1CD}" srcOrd="1" destOrd="0" presId="urn:microsoft.com/office/officeart/2005/8/layout/orgChart1"/>
    <dgm:cxn modelId="{C89C3A05-4113-4C5E-8F5C-30E7DF6515CD}" type="presParOf" srcId="{9DD590A5-CD7B-471F-A057-9F3EA925CAD1}" destId="{5E6E1A3F-34CE-4891-85FA-E3B29179F0B5}" srcOrd="2" destOrd="0" presId="urn:microsoft.com/office/officeart/2005/8/layout/orgChart1"/>
    <dgm:cxn modelId="{5333AFBF-A981-4E5D-BB1D-0BD53746C956}" type="presParOf" srcId="{7C25A0A1-1AB5-439C-A79A-BA2163BDA54E}" destId="{C71F6DF8-65BE-4EB3-9BEA-4D4669296A3D}" srcOrd="2" destOrd="0" presId="urn:microsoft.com/office/officeart/2005/8/layout/orgChart1"/>
    <dgm:cxn modelId="{2E64BE93-81CA-40E2-81DA-1A3AF818D9F7}" type="presParOf" srcId="{51E37F8B-6C5B-4CDA-8788-2D9D5B7F413A}" destId="{01E0120F-D0BC-4477-8AFA-E937E4A1257C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FF3BA3B-7D81-4847-A394-8469180719B2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80A6A49A-8FDB-4BDB-8D1F-A69DE9AE6CA2}" type="asst">
      <dgm:prSet phldrT="[Text]"/>
      <dgm:spPr/>
      <dgm:t>
        <a:bodyPr/>
        <a:lstStyle/>
        <a:p>
          <a:r>
            <a:rPr lang="en-US">
              <a:solidFill>
                <a:schemeClr val="tx1"/>
              </a:solidFill>
            </a:rPr>
            <a:t>Mathematical Formulation</a:t>
          </a:r>
          <a:endParaRPr lang="en-IN">
            <a:solidFill>
              <a:schemeClr val="tx1"/>
            </a:solidFill>
          </a:endParaRPr>
        </a:p>
      </dgm:t>
    </dgm:pt>
    <dgm:pt modelId="{C3DC525D-DF85-4841-9CB7-76D6AC10F4F9}" type="parTrans" cxnId="{57B53E2E-C0CE-45F5-B1CB-C7CABB555918}">
      <dgm:prSet/>
      <dgm:spPr/>
      <dgm:t>
        <a:bodyPr/>
        <a:lstStyle/>
        <a:p>
          <a:endParaRPr lang="en-IN">
            <a:solidFill>
              <a:schemeClr val="tx1"/>
            </a:solidFill>
          </a:endParaRPr>
        </a:p>
      </dgm:t>
    </dgm:pt>
    <dgm:pt modelId="{684E1812-81C3-4EF9-B820-32D7E73A3EB5}" type="sibTrans" cxnId="{57B53E2E-C0CE-45F5-B1CB-C7CABB555918}">
      <dgm:prSet/>
      <dgm:spPr/>
      <dgm:t>
        <a:bodyPr/>
        <a:lstStyle/>
        <a:p>
          <a:endParaRPr lang="en-IN">
            <a:solidFill>
              <a:schemeClr val="tx1"/>
            </a:solidFill>
          </a:endParaRPr>
        </a:p>
      </dgm:t>
    </dgm:pt>
    <dgm:pt modelId="{66B56A61-C858-44F9-8CD9-76AD16182103}">
      <dgm:prSet/>
      <dgm:spPr/>
      <dgm:t>
        <a:bodyPr/>
        <a:lstStyle/>
        <a:p>
          <a:r>
            <a:rPr lang="en-US">
              <a:solidFill>
                <a:schemeClr val="tx1"/>
              </a:solidFill>
            </a:rPr>
            <a:t>Optimization using AMPL</a:t>
          </a:r>
          <a:endParaRPr lang="en-IN">
            <a:solidFill>
              <a:schemeClr val="tx1"/>
            </a:solidFill>
          </a:endParaRPr>
        </a:p>
      </dgm:t>
    </dgm:pt>
    <dgm:pt modelId="{CD00ADEA-B182-428D-A3FA-70C4B9842C63}" type="parTrans" cxnId="{1635DA4A-E7D5-4AD8-AD07-26DC969AA31A}">
      <dgm:prSet/>
      <dgm:spPr/>
      <dgm:t>
        <a:bodyPr/>
        <a:lstStyle/>
        <a:p>
          <a:endParaRPr lang="en-IN">
            <a:solidFill>
              <a:schemeClr val="tx1"/>
            </a:solidFill>
          </a:endParaRPr>
        </a:p>
      </dgm:t>
    </dgm:pt>
    <dgm:pt modelId="{92DD6869-ADF2-45F7-9DC3-1BFF5123ABDF}" type="sibTrans" cxnId="{1635DA4A-E7D5-4AD8-AD07-26DC969AA31A}">
      <dgm:prSet/>
      <dgm:spPr/>
      <dgm:t>
        <a:bodyPr/>
        <a:lstStyle/>
        <a:p>
          <a:endParaRPr lang="en-IN">
            <a:solidFill>
              <a:schemeClr val="tx1"/>
            </a:solidFill>
          </a:endParaRPr>
        </a:p>
      </dgm:t>
    </dgm:pt>
    <dgm:pt modelId="{B9405B55-82F9-42CF-B5EC-C215FBBC9C3D}">
      <dgm:prSet/>
      <dgm:spPr/>
      <dgm:t>
        <a:bodyPr/>
        <a:lstStyle/>
        <a:p>
          <a:r>
            <a:rPr lang="en-US">
              <a:solidFill>
                <a:schemeClr val="tx1"/>
              </a:solidFill>
            </a:rPr>
            <a:t>Assignment</a:t>
          </a:r>
          <a:endParaRPr lang="en-IN">
            <a:solidFill>
              <a:schemeClr val="tx1"/>
            </a:solidFill>
          </a:endParaRPr>
        </a:p>
      </dgm:t>
    </dgm:pt>
    <dgm:pt modelId="{A497EB54-BD87-403C-B6B5-55FBFB369687}" type="parTrans" cxnId="{F0128264-C37D-456A-ADB5-B01EE22C04F2}">
      <dgm:prSet/>
      <dgm:spPr/>
      <dgm:t>
        <a:bodyPr/>
        <a:lstStyle/>
        <a:p>
          <a:endParaRPr lang="en-IN">
            <a:solidFill>
              <a:schemeClr val="tx1"/>
            </a:solidFill>
          </a:endParaRPr>
        </a:p>
      </dgm:t>
    </dgm:pt>
    <dgm:pt modelId="{8EAF6926-E7F5-43BC-93B5-F766AAB1C277}" type="sibTrans" cxnId="{F0128264-C37D-456A-ADB5-B01EE22C04F2}">
      <dgm:prSet/>
      <dgm:spPr/>
      <dgm:t>
        <a:bodyPr/>
        <a:lstStyle/>
        <a:p>
          <a:endParaRPr lang="en-IN">
            <a:solidFill>
              <a:schemeClr val="tx1"/>
            </a:solidFill>
          </a:endParaRPr>
        </a:p>
      </dgm:t>
    </dgm:pt>
    <dgm:pt modelId="{B6ABB22B-3ACB-407A-8012-0A3990B5EF67}">
      <dgm:prSet/>
      <dgm:spPr/>
      <dgm:t>
        <a:bodyPr/>
        <a:lstStyle/>
        <a:p>
          <a:r>
            <a:rPr lang="en-US">
              <a:solidFill>
                <a:schemeClr val="tx1"/>
              </a:solidFill>
            </a:rPr>
            <a:t>Error Analysis</a:t>
          </a:r>
          <a:endParaRPr lang="en-IN">
            <a:solidFill>
              <a:schemeClr val="tx1"/>
            </a:solidFill>
          </a:endParaRPr>
        </a:p>
      </dgm:t>
    </dgm:pt>
    <dgm:pt modelId="{9A7C2C8C-2117-4EC3-86BE-F2732F5717FB}" type="parTrans" cxnId="{2EC3E1D5-A845-4160-91D2-6ECF84DF29A2}">
      <dgm:prSet/>
      <dgm:spPr/>
      <dgm:t>
        <a:bodyPr/>
        <a:lstStyle/>
        <a:p>
          <a:endParaRPr lang="en-IN">
            <a:solidFill>
              <a:schemeClr val="tx1"/>
            </a:solidFill>
          </a:endParaRPr>
        </a:p>
      </dgm:t>
    </dgm:pt>
    <dgm:pt modelId="{FC4D728D-F04A-4659-A261-3750E98AA9F5}" type="sibTrans" cxnId="{2EC3E1D5-A845-4160-91D2-6ECF84DF29A2}">
      <dgm:prSet/>
      <dgm:spPr/>
      <dgm:t>
        <a:bodyPr/>
        <a:lstStyle/>
        <a:p>
          <a:endParaRPr lang="en-IN">
            <a:solidFill>
              <a:schemeClr val="tx1"/>
            </a:solidFill>
          </a:endParaRPr>
        </a:p>
      </dgm:t>
    </dgm:pt>
    <dgm:pt modelId="{D9B889AC-3DA9-4699-94A1-F8E8BC542173}">
      <dgm:prSet phldrT="[Text]"/>
      <dgm:spPr/>
      <dgm:t>
        <a:bodyPr/>
        <a:lstStyle/>
        <a:p>
          <a:r>
            <a:rPr lang="en-US">
              <a:solidFill>
                <a:schemeClr val="tx1"/>
              </a:solidFill>
            </a:rPr>
            <a:t>Relevance matrix</a:t>
          </a:r>
          <a:endParaRPr lang="en-IN">
            <a:solidFill>
              <a:schemeClr val="tx1"/>
            </a:solidFill>
          </a:endParaRPr>
        </a:p>
      </dgm:t>
    </dgm:pt>
    <dgm:pt modelId="{DA98A786-CF47-4217-894A-B0D79D6F0978}" type="sibTrans" cxnId="{458BDEB3-713A-4787-A724-6CA0C333E4E4}">
      <dgm:prSet/>
      <dgm:spPr/>
      <dgm:t>
        <a:bodyPr/>
        <a:lstStyle/>
        <a:p>
          <a:endParaRPr lang="en-IN">
            <a:solidFill>
              <a:schemeClr val="tx1"/>
            </a:solidFill>
          </a:endParaRPr>
        </a:p>
      </dgm:t>
    </dgm:pt>
    <dgm:pt modelId="{10CD5C32-64A6-47F2-9B29-CC3D25E241A5}" type="parTrans" cxnId="{458BDEB3-713A-4787-A724-6CA0C333E4E4}">
      <dgm:prSet/>
      <dgm:spPr/>
      <dgm:t>
        <a:bodyPr/>
        <a:lstStyle/>
        <a:p>
          <a:endParaRPr lang="en-IN">
            <a:solidFill>
              <a:schemeClr val="tx1"/>
            </a:solidFill>
          </a:endParaRPr>
        </a:p>
      </dgm:t>
    </dgm:pt>
    <dgm:pt modelId="{7A37F85B-BABF-4E6E-8AD6-5CD06569BA30}">
      <dgm:prSet/>
      <dgm:spPr/>
      <dgm:t>
        <a:bodyPr/>
        <a:lstStyle/>
        <a:p>
          <a:r>
            <a:rPr lang="en-US">
              <a:solidFill>
                <a:schemeClr val="tx1"/>
              </a:solidFill>
            </a:rPr>
            <a:t>OR</a:t>
          </a:r>
          <a:endParaRPr lang="en-IN">
            <a:solidFill>
              <a:schemeClr val="tx1"/>
            </a:solidFill>
          </a:endParaRPr>
        </a:p>
      </dgm:t>
    </dgm:pt>
    <dgm:pt modelId="{E92FF992-C0C6-48E5-9891-35374519C136}" type="parTrans" cxnId="{4305E29B-688E-4719-BD7F-3887779E61CC}">
      <dgm:prSet/>
      <dgm:spPr/>
      <dgm:t>
        <a:bodyPr/>
        <a:lstStyle/>
        <a:p>
          <a:endParaRPr lang="en-IN">
            <a:solidFill>
              <a:schemeClr val="tx1"/>
            </a:solidFill>
          </a:endParaRPr>
        </a:p>
      </dgm:t>
    </dgm:pt>
    <dgm:pt modelId="{8109B465-D1C7-4930-A60D-DA05091BA17A}" type="sibTrans" cxnId="{4305E29B-688E-4719-BD7F-3887779E61CC}">
      <dgm:prSet/>
      <dgm:spPr/>
      <dgm:t>
        <a:bodyPr/>
        <a:lstStyle/>
        <a:p>
          <a:endParaRPr lang="en-IN">
            <a:solidFill>
              <a:schemeClr val="tx1"/>
            </a:solidFill>
          </a:endParaRPr>
        </a:p>
      </dgm:t>
    </dgm:pt>
    <dgm:pt modelId="{3851A790-A4D7-4F57-B081-64E023BFD795}" type="pres">
      <dgm:prSet presAssocID="{6FF3BA3B-7D81-4847-A394-8469180719B2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16019A69-E380-4C39-A7F4-D70ABD9E387C}" type="pres">
      <dgm:prSet presAssocID="{7A37F85B-BABF-4E6E-8AD6-5CD06569BA30}" presName="hierRoot1" presStyleCnt="0">
        <dgm:presLayoutVars>
          <dgm:hierBranch val="init"/>
        </dgm:presLayoutVars>
      </dgm:prSet>
      <dgm:spPr/>
    </dgm:pt>
    <dgm:pt modelId="{494AAD33-934C-4EE5-9A2D-48D46FF24D07}" type="pres">
      <dgm:prSet presAssocID="{7A37F85B-BABF-4E6E-8AD6-5CD06569BA30}" presName="rootComposite1" presStyleCnt="0"/>
      <dgm:spPr/>
    </dgm:pt>
    <dgm:pt modelId="{3A1652ED-409E-44B3-9ABF-8934771863D7}" type="pres">
      <dgm:prSet presAssocID="{7A37F85B-BABF-4E6E-8AD6-5CD06569BA30}" presName="rootText1" presStyleLbl="node0" presStyleIdx="0" presStyleCnt="2" custScaleX="34060" custScaleY="58376" custLinFactX="80880" custLinFactY="-30554" custLinFactNeighborX="100000" custLinFactNeighborY="-100000">
        <dgm:presLayoutVars>
          <dgm:chPref val="3"/>
        </dgm:presLayoutVars>
      </dgm:prSet>
      <dgm:spPr>
        <a:prstGeom prst="leftArrow">
          <a:avLst/>
        </a:prstGeom>
      </dgm:spPr>
    </dgm:pt>
    <dgm:pt modelId="{33428C7D-A1C2-446D-B94D-D28C9913F7EB}" type="pres">
      <dgm:prSet presAssocID="{7A37F85B-BABF-4E6E-8AD6-5CD06569BA30}" presName="rootConnector1" presStyleLbl="node1" presStyleIdx="0" presStyleCnt="0"/>
      <dgm:spPr/>
    </dgm:pt>
    <dgm:pt modelId="{00C152F2-F554-4327-8642-E76D66DD3CF9}" type="pres">
      <dgm:prSet presAssocID="{7A37F85B-BABF-4E6E-8AD6-5CD06569BA30}" presName="hierChild2" presStyleCnt="0"/>
      <dgm:spPr/>
    </dgm:pt>
    <dgm:pt modelId="{1183B2B4-7C59-45E9-93A1-58330F95A440}" type="pres">
      <dgm:prSet presAssocID="{7A37F85B-BABF-4E6E-8AD6-5CD06569BA30}" presName="hierChild3" presStyleCnt="0"/>
      <dgm:spPr/>
    </dgm:pt>
    <dgm:pt modelId="{0761C678-B976-411B-B2E8-44C3E90D69F5}" type="pres">
      <dgm:prSet presAssocID="{D9B889AC-3DA9-4699-94A1-F8E8BC542173}" presName="hierRoot1" presStyleCnt="0">
        <dgm:presLayoutVars>
          <dgm:hierBranch val="init"/>
        </dgm:presLayoutVars>
      </dgm:prSet>
      <dgm:spPr/>
    </dgm:pt>
    <dgm:pt modelId="{D23A2982-6F7D-4D9B-AF61-E2069EE005C5}" type="pres">
      <dgm:prSet presAssocID="{D9B889AC-3DA9-4699-94A1-F8E8BC542173}" presName="rootComposite1" presStyleCnt="0"/>
      <dgm:spPr/>
    </dgm:pt>
    <dgm:pt modelId="{8C43426B-28E9-4DD1-971B-54EF6A38D353}" type="pres">
      <dgm:prSet presAssocID="{D9B889AC-3DA9-4699-94A1-F8E8BC542173}" presName="rootText1" presStyleLbl="node0" presStyleIdx="1" presStyleCnt="2" custScaleY="66558" custLinFactX="100000" custLinFactY="-90432" custLinFactNeighborX="169592" custLinFactNeighborY="-100000">
        <dgm:presLayoutVars>
          <dgm:chPref val="3"/>
        </dgm:presLayoutVars>
      </dgm:prSet>
      <dgm:spPr/>
    </dgm:pt>
    <dgm:pt modelId="{80AA91DB-9EB2-487A-9622-BEB0B84503AF}" type="pres">
      <dgm:prSet presAssocID="{D9B889AC-3DA9-4699-94A1-F8E8BC542173}" presName="rootConnector1" presStyleLbl="node1" presStyleIdx="0" presStyleCnt="0"/>
      <dgm:spPr/>
    </dgm:pt>
    <dgm:pt modelId="{885457B7-79BD-4C07-ADFE-44CCD8568B7B}" type="pres">
      <dgm:prSet presAssocID="{D9B889AC-3DA9-4699-94A1-F8E8BC542173}" presName="hierChild2" presStyleCnt="0"/>
      <dgm:spPr/>
    </dgm:pt>
    <dgm:pt modelId="{40E2C0DE-F014-489F-941E-C0A35784558B}" type="pres">
      <dgm:prSet presAssocID="{D9B889AC-3DA9-4699-94A1-F8E8BC542173}" presName="hierChild3" presStyleCnt="0"/>
      <dgm:spPr/>
    </dgm:pt>
    <dgm:pt modelId="{0339EA3D-C485-4040-8B5A-1FEC91916027}" type="pres">
      <dgm:prSet presAssocID="{C3DC525D-DF85-4841-9CB7-76D6AC10F4F9}" presName="Name115" presStyleLbl="parChTrans1D2" presStyleIdx="0" presStyleCnt="1"/>
      <dgm:spPr/>
    </dgm:pt>
    <dgm:pt modelId="{09B5F5FF-B45A-447A-8911-91D5BAD19BFE}" type="pres">
      <dgm:prSet presAssocID="{80A6A49A-8FDB-4BDB-8D1F-A69DE9AE6CA2}" presName="hierRoot3" presStyleCnt="0">
        <dgm:presLayoutVars>
          <dgm:hierBranch val="hang"/>
        </dgm:presLayoutVars>
      </dgm:prSet>
      <dgm:spPr/>
    </dgm:pt>
    <dgm:pt modelId="{890D46F5-145C-4596-BFD4-9E722B4A6DE1}" type="pres">
      <dgm:prSet presAssocID="{80A6A49A-8FDB-4BDB-8D1F-A69DE9AE6CA2}" presName="rootComposite3" presStyleCnt="0"/>
      <dgm:spPr/>
    </dgm:pt>
    <dgm:pt modelId="{BA35B5BD-FEC1-4540-BAEA-B42654BE2E77}" type="pres">
      <dgm:prSet presAssocID="{80A6A49A-8FDB-4BDB-8D1F-A69DE9AE6CA2}" presName="rootText3" presStyleLbl="asst1" presStyleIdx="0" presStyleCnt="1" custScaleY="66558" custLinFactNeighborX="-79440" custLinFactNeighborY="-82195">
        <dgm:presLayoutVars>
          <dgm:chPref val="3"/>
        </dgm:presLayoutVars>
      </dgm:prSet>
      <dgm:spPr/>
    </dgm:pt>
    <dgm:pt modelId="{833408E5-FB06-4095-81AD-1D70150B43D1}" type="pres">
      <dgm:prSet presAssocID="{80A6A49A-8FDB-4BDB-8D1F-A69DE9AE6CA2}" presName="rootConnector3" presStyleLbl="asst1" presStyleIdx="0" presStyleCnt="1"/>
      <dgm:spPr/>
    </dgm:pt>
    <dgm:pt modelId="{8D501E2A-FA8C-451C-99D8-5AEA34759AB1}" type="pres">
      <dgm:prSet presAssocID="{80A6A49A-8FDB-4BDB-8D1F-A69DE9AE6CA2}" presName="hierChild6" presStyleCnt="0"/>
      <dgm:spPr/>
    </dgm:pt>
    <dgm:pt modelId="{FD36544C-233C-4D54-B5DF-14045780A424}" type="pres">
      <dgm:prSet presAssocID="{CD00ADEA-B182-428D-A3FA-70C4B9842C63}" presName="Name47" presStyleLbl="parChTrans1D3" presStyleIdx="0" presStyleCnt="1"/>
      <dgm:spPr/>
    </dgm:pt>
    <dgm:pt modelId="{E70A3392-FFEA-40CB-8CDF-27F818A08049}" type="pres">
      <dgm:prSet presAssocID="{66B56A61-C858-44F9-8CD9-76AD16182103}" presName="hierRoot2" presStyleCnt="0">
        <dgm:presLayoutVars>
          <dgm:hierBranch val="init"/>
        </dgm:presLayoutVars>
      </dgm:prSet>
      <dgm:spPr/>
    </dgm:pt>
    <dgm:pt modelId="{DAD902CA-23B3-4818-B43A-1F23C1729983}" type="pres">
      <dgm:prSet presAssocID="{66B56A61-C858-44F9-8CD9-76AD16182103}" presName="rootComposite" presStyleCnt="0"/>
      <dgm:spPr/>
    </dgm:pt>
    <dgm:pt modelId="{650D9CCC-79E8-43EA-88AA-85AD2D358939}" type="pres">
      <dgm:prSet presAssocID="{66B56A61-C858-44F9-8CD9-76AD16182103}" presName="rootText" presStyleLbl="node3" presStyleIdx="0" presStyleCnt="1" custScaleY="66558" custLinFactY="15623" custLinFactNeighborX="-95923" custLinFactNeighborY="100000">
        <dgm:presLayoutVars>
          <dgm:chPref val="3"/>
        </dgm:presLayoutVars>
      </dgm:prSet>
      <dgm:spPr/>
    </dgm:pt>
    <dgm:pt modelId="{AB107A9B-127E-48CF-B894-D6FBDD6EB2CD}" type="pres">
      <dgm:prSet presAssocID="{66B56A61-C858-44F9-8CD9-76AD16182103}" presName="rootConnector" presStyleLbl="node3" presStyleIdx="0" presStyleCnt="1"/>
      <dgm:spPr/>
    </dgm:pt>
    <dgm:pt modelId="{4C863B06-C98B-4E23-B8AC-AED761E03E1E}" type="pres">
      <dgm:prSet presAssocID="{66B56A61-C858-44F9-8CD9-76AD16182103}" presName="hierChild4" presStyleCnt="0"/>
      <dgm:spPr/>
    </dgm:pt>
    <dgm:pt modelId="{502A1DE6-D9DD-49BD-BE9B-4F6B6AD67C11}" type="pres">
      <dgm:prSet presAssocID="{A497EB54-BD87-403C-B6B5-55FBFB369687}" presName="Name64" presStyleLbl="parChTrans1D4" presStyleIdx="0" presStyleCnt="2"/>
      <dgm:spPr/>
    </dgm:pt>
    <dgm:pt modelId="{83A6C557-010D-4D69-8D35-B4119972D27D}" type="pres">
      <dgm:prSet presAssocID="{B9405B55-82F9-42CF-B5EC-C215FBBC9C3D}" presName="hierRoot2" presStyleCnt="0">
        <dgm:presLayoutVars>
          <dgm:hierBranch val="init"/>
        </dgm:presLayoutVars>
      </dgm:prSet>
      <dgm:spPr/>
    </dgm:pt>
    <dgm:pt modelId="{70678E85-6102-476C-AADB-118ECB4B412A}" type="pres">
      <dgm:prSet presAssocID="{B9405B55-82F9-42CF-B5EC-C215FBBC9C3D}" presName="rootComposite" presStyleCnt="0"/>
      <dgm:spPr/>
    </dgm:pt>
    <dgm:pt modelId="{B05DDECC-8CF6-40D5-84D9-4DB977B33415}" type="pres">
      <dgm:prSet presAssocID="{B9405B55-82F9-42CF-B5EC-C215FBBC9C3D}" presName="rootText" presStyleLbl="node4" presStyleIdx="0" presStyleCnt="2" custScaleY="66558" custLinFactY="15623" custLinFactNeighborX="-59720" custLinFactNeighborY="100000">
        <dgm:presLayoutVars>
          <dgm:chPref val="3"/>
        </dgm:presLayoutVars>
      </dgm:prSet>
      <dgm:spPr/>
    </dgm:pt>
    <dgm:pt modelId="{A2F339A5-4E8D-40D1-978F-F000E7672808}" type="pres">
      <dgm:prSet presAssocID="{B9405B55-82F9-42CF-B5EC-C215FBBC9C3D}" presName="rootConnector" presStyleLbl="node4" presStyleIdx="0" presStyleCnt="2"/>
      <dgm:spPr/>
    </dgm:pt>
    <dgm:pt modelId="{3B0C874A-05D8-4B32-B9B7-A81384271349}" type="pres">
      <dgm:prSet presAssocID="{B9405B55-82F9-42CF-B5EC-C215FBBC9C3D}" presName="hierChild4" presStyleCnt="0"/>
      <dgm:spPr/>
    </dgm:pt>
    <dgm:pt modelId="{51991BFC-2FEB-4B6A-8E72-87EFE23FC176}" type="pres">
      <dgm:prSet presAssocID="{9A7C2C8C-2117-4EC3-86BE-F2732F5717FB}" presName="Name64" presStyleLbl="parChTrans1D4" presStyleIdx="1" presStyleCnt="2"/>
      <dgm:spPr/>
    </dgm:pt>
    <dgm:pt modelId="{0D6A8C32-2AC3-4DAB-90F9-65051D746E0C}" type="pres">
      <dgm:prSet presAssocID="{B6ABB22B-3ACB-407A-8012-0A3990B5EF67}" presName="hierRoot2" presStyleCnt="0">
        <dgm:presLayoutVars>
          <dgm:hierBranch val="init"/>
        </dgm:presLayoutVars>
      </dgm:prSet>
      <dgm:spPr/>
    </dgm:pt>
    <dgm:pt modelId="{7DB89817-C25F-4484-96EB-7D9067C0E8C6}" type="pres">
      <dgm:prSet presAssocID="{B6ABB22B-3ACB-407A-8012-0A3990B5EF67}" presName="rootComposite" presStyleCnt="0"/>
      <dgm:spPr/>
    </dgm:pt>
    <dgm:pt modelId="{526D541C-EA8A-42F8-B0E9-FF285ECB8D78}" type="pres">
      <dgm:prSet presAssocID="{B6ABB22B-3ACB-407A-8012-0A3990B5EF67}" presName="rootText" presStyleLbl="node4" presStyleIdx="1" presStyleCnt="2" custScaleY="66558" custLinFactY="15623" custLinFactNeighborX="-15099" custLinFactNeighborY="100000">
        <dgm:presLayoutVars>
          <dgm:chPref val="3"/>
        </dgm:presLayoutVars>
      </dgm:prSet>
      <dgm:spPr/>
    </dgm:pt>
    <dgm:pt modelId="{60B1BD4A-9B56-4E5D-9C8D-D2AF43C015CE}" type="pres">
      <dgm:prSet presAssocID="{B6ABB22B-3ACB-407A-8012-0A3990B5EF67}" presName="rootConnector" presStyleLbl="node4" presStyleIdx="1" presStyleCnt="2"/>
      <dgm:spPr/>
    </dgm:pt>
    <dgm:pt modelId="{98618CCE-DB50-4403-A82B-0D813D19DBD7}" type="pres">
      <dgm:prSet presAssocID="{B6ABB22B-3ACB-407A-8012-0A3990B5EF67}" presName="hierChild4" presStyleCnt="0"/>
      <dgm:spPr/>
    </dgm:pt>
    <dgm:pt modelId="{BA778FCF-B266-49A4-8C7B-EBEB0688EBDE}" type="pres">
      <dgm:prSet presAssocID="{B6ABB22B-3ACB-407A-8012-0A3990B5EF67}" presName="hierChild5" presStyleCnt="0"/>
      <dgm:spPr/>
    </dgm:pt>
    <dgm:pt modelId="{CA9FF823-CA6C-4479-8921-DF7733016F6F}" type="pres">
      <dgm:prSet presAssocID="{B9405B55-82F9-42CF-B5EC-C215FBBC9C3D}" presName="hierChild5" presStyleCnt="0"/>
      <dgm:spPr/>
    </dgm:pt>
    <dgm:pt modelId="{5C812C27-8CC1-476A-A5C8-063213D96DB1}" type="pres">
      <dgm:prSet presAssocID="{66B56A61-C858-44F9-8CD9-76AD16182103}" presName="hierChild5" presStyleCnt="0"/>
      <dgm:spPr/>
    </dgm:pt>
    <dgm:pt modelId="{B9DBE154-897C-4867-9696-FBE394BE84C2}" type="pres">
      <dgm:prSet presAssocID="{80A6A49A-8FDB-4BDB-8D1F-A69DE9AE6CA2}" presName="hierChild7" presStyleCnt="0"/>
      <dgm:spPr/>
    </dgm:pt>
  </dgm:ptLst>
  <dgm:cxnLst>
    <dgm:cxn modelId="{83B9A00A-59F2-47F7-AB2C-7F4ED2288639}" type="presOf" srcId="{80A6A49A-8FDB-4BDB-8D1F-A69DE9AE6CA2}" destId="{833408E5-FB06-4095-81AD-1D70150B43D1}" srcOrd="1" destOrd="0" presId="urn:microsoft.com/office/officeart/2009/3/layout/HorizontalOrganizationChart"/>
    <dgm:cxn modelId="{9D2DDC11-9DC3-4345-9A3C-9842A75E8FCB}" type="presOf" srcId="{66B56A61-C858-44F9-8CD9-76AD16182103}" destId="{650D9CCC-79E8-43EA-88AA-85AD2D358939}" srcOrd="0" destOrd="0" presId="urn:microsoft.com/office/officeart/2009/3/layout/HorizontalOrganizationChart"/>
    <dgm:cxn modelId="{12FEC91A-4137-469E-B3CE-4903297069C9}" type="presOf" srcId="{D9B889AC-3DA9-4699-94A1-F8E8BC542173}" destId="{8C43426B-28E9-4DD1-971B-54EF6A38D353}" srcOrd="0" destOrd="0" presId="urn:microsoft.com/office/officeart/2009/3/layout/HorizontalOrganizationChart"/>
    <dgm:cxn modelId="{76CFFD1B-AC34-4889-83D2-5BA3AEED063A}" type="presOf" srcId="{C3DC525D-DF85-4841-9CB7-76D6AC10F4F9}" destId="{0339EA3D-C485-4040-8B5A-1FEC91916027}" srcOrd="0" destOrd="0" presId="urn:microsoft.com/office/officeart/2009/3/layout/HorizontalOrganizationChart"/>
    <dgm:cxn modelId="{0FAE7620-1728-4553-BC49-29E317035A88}" type="presOf" srcId="{B9405B55-82F9-42CF-B5EC-C215FBBC9C3D}" destId="{B05DDECC-8CF6-40D5-84D9-4DB977B33415}" srcOrd="0" destOrd="0" presId="urn:microsoft.com/office/officeart/2009/3/layout/HorizontalOrganizationChart"/>
    <dgm:cxn modelId="{57B53E2E-C0CE-45F5-B1CB-C7CABB555918}" srcId="{D9B889AC-3DA9-4699-94A1-F8E8BC542173}" destId="{80A6A49A-8FDB-4BDB-8D1F-A69DE9AE6CA2}" srcOrd="0" destOrd="0" parTransId="{C3DC525D-DF85-4841-9CB7-76D6AC10F4F9}" sibTransId="{684E1812-81C3-4EF9-B820-32D7E73A3EB5}"/>
    <dgm:cxn modelId="{5B345C30-14DE-4C35-A285-DECA2A384AF2}" type="presOf" srcId="{6FF3BA3B-7D81-4847-A394-8469180719B2}" destId="{3851A790-A4D7-4F57-B081-64E023BFD795}" srcOrd="0" destOrd="0" presId="urn:microsoft.com/office/officeart/2009/3/layout/HorizontalOrganizationChart"/>
    <dgm:cxn modelId="{AFBFE941-F0C3-4421-A1CF-F5BB0DA48124}" type="presOf" srcId="{CD00ADEA-B182-428D-A3FA-70C4B9842C63}" destId="{FD36544C-233C-4D54-B5DF-14045780A424}" srcOrd="0" destOrd="0" presId="urn:microsoft.com/office/officeart/2009/3/layout/HorizontalOrganizationChart"/>
    <dgm:cxn modelId="{F0128264-C37D-456A-ADB5-B01EE22C04F2}" srcId="{66B56A61-C858-44F9-8CD9-76AD16182103}" destId="{B9405B55-82F9-42CF-B5EC-C215FBBC9C3D}" srcOrd="0" destOrd="0" parTransId="{A497EB54-BD87-403C-B6B5-55FBFB369687}" sibTransId="{8EAF6926-E7F5-43BC-93B5-F766AAB1C277}"/>
    <dgm:cxn modelId="{E27B3F67-5CE7-4878-8180-AAE1BF200E69}" type="presOf" srcId="{7A37F85B-BABF-4E6E-8AD6-5CD06569BA30}" destId="{3A1652ED-409E-44B3-9ABF-8934771863D7}" srcOrd="0" destOrd="0" presId="urn:microsoft.com/office/officeart/2009/3/layout/HorizontalOrganizationChart"/>
    <dgm:cxn modelId="{A4A6C569-1D75-4BE3-A2FB-70D14B182DA2}" type="presOf" srcId="{D9B889AC-3DA9-4699-94A1-F8E8BC542173}" destId="{80AA91DB-9EB2-487A-9622-BEB0B84503AF}" srcOrd="1" destOrd="0" presId="urn:microsoft.com/office/officeart/2009/3/layout/HorizontalOrganizationChart"/>
    <dgm:cxn modelId="{1635DA4A-E7D5-4AD8-AD07-26DC969AA31A}" srcId="{80A6A49A-8FDB-4BDB-8D1F-A69DE9AE6CA2}" destId="{66B56A61-C858-44F9-8CD9-76AD16182103}" srcOrd="0" destOrd="0" parTransId="{CD00ADEA-B182-428D-A3FA-70C4B9842C63}" sibTransId="{92DD6869-ADF2-45F7-9DC3-1BFF5123ABDF}"/>
    <dgm:cxn modelId="{C5C39F82-846B-4946-BC89-2834E68DBA95}" type="presOf" srcId="{B9405B55-82F9-42CF-B5EC-C215FBBC9C3D}" destId="{A2F339A5-4E8D-40D1-978F-F000E7672808}" srcOrd="1" destOrd="0" presId="urn:microsoft.com/office/officeart/2009/3/layout/HorizontalOrganizationChart"/>
    <dgm:cxn modelId="{4305E29B-688E-4719-BD7F-3887779E61CC}" srcId="{6FF3BA3B-7D81-4847-A394-8469180719B2}" destId="{7A37F85B-BABF-4E6E-8AD6-5CD06569BA30}" srcOrd="0" destOrd="0" parTransId="{E92FF992-C0C6-48E5-9891-35374519C136}" sibTransId="{8109B465-D1C7-4930-A60D-DA05091BA17A}"/>
    <dgm:cxn modelId="{CE3FE6AE-DD04-4A97-8173-8926E5EF2524}" type="presOf" srcId="{80A6A49A-8FDB-4BDB-8D1F-A69DE9AE6CA2}" destId="{BA35B5BD-FEC1-4540-BAEA-B42654BE2E77}" srcOrd="0" destOrd="0" presId="urn:microsoft.com/office/officeart/2009/3/layout/HorizontalOrganizationChart"/>
    <dgm:cxn modelId="{761C6DB3-FFE3-4AC6-A923-2B208BB377ED}" type="presOf" srcId="{B6ABB22B-3ACB-407A-8012-0A3990B5EF67}" destId="{60B1BD4A-9B56-4E5D-9C8D-D2AF43C015CE}" srcOrd="1" destOrd="0" presId="urn:microsoft.com/office/officeart/2009/3/layout/HorizontalOrganizationChart"/>
    <dgm:cxn modelId="{458BDEB3-713A-4787-A724-6CA0C333E4E4}" srcId="{6FF3BA3B-7D81-4847-A394-8469180719B2}" destId="{D9B889AC-3DA9-4699-94A1-F8E8BC542173}" srcOrd="1" destOrd="0" parTransId="{10CD5C32-64A6-47F2-9B29-CC3D25E241A5}" sibTransId="{DA98A786-CF47-4217-894A-B0D79D6F0978}"/>
    <dgm:cxn modelId="{FF0A54B5-4349-40B6-8E02-2585CF93289E}" type="presOf" srcId="{66B56A61-C858-44F9-8CD9-76AD16182103}" destId="{AB107A9B-127E-48CF-B894-D6FBDD6EB2CD}" srcOrd="1" destOrd="0" presId="urn:microsoft.com/office/officeart/2009/3/layout/HorizontalOrganizationChart"/>
    <dgm:cxn modelId="{F93A40BF-D236-40AE-8B5D-782E99190ECD}" type="presOf" srcId="{7A37F85B-BABF-4E6E-8AD6-5CD06569BA30}" destId="{33428C7D-A1C2-446D-B94D-D28C9913F7EB}" srcOrd="1" destOrd="0" presId="urn:microsoft.com/office/officeart/2009/3/layout/HorizontalOrganizationChart"/>
    <dgm:cxn modelId="{2EC3E1D5-A845-4160-91D2-6ECF84DF29A2}" srcId="{B9405B55-82F9-42CF-B5EC-C215FBBC9C3D}" destId="{B6ABB22B-3ACB-407A-8012-0A3990B5EF67}" srcOrd="0" destOrd="0" parTransId="{9A7C2C8C-2117-4EC3-86BE-F2732F5717FB}" sibTransId="{FC4D728D-F04A-4659-A261-3750E98AA9F5}"/>
    <dgm:cxn modelId="{D997D1DD-A0E5-47D8-B6DD-392547B6958C}" type="presOf" srcId="{B6ABB22B-3ACB-407A-8012-0A3990B5EF67}" destId="{526D541C-EA8A-42F8-B0E9-FF285ECB8D78}" srcOrd="0" destOrd="0" presId="urn:microsoft.com/office/officeart/2009/3/layout/HorizontalOrganizationChart"/>
    <dgm:cxn modelId="{BA600AE8-D9FF-4021-889E-2C180306BB8C}" type="presOf" srcId="{9A7C2C8C-2117-4EC3-86BE-F2732F5717FB}" destId="{51991BFC-2FEB-4B6A-8E72-87EFE23FC176}" srcOrd="0" destOrd="0" presId="urn:microsoft.com/office/officeart/2009/3/layout/HorizontalOrganizationChart"/>
    <dgm:cxn modelId="{60D528FF-E164-4088-81B3-582D735B49A2}" type="presOf" srcId="{A497EB54-BD87-403C-B6B5-55FBFB369687}" destId="{502A1DE6-D9DD-49BD-BE9B-4F6B6AD67C11}" srcOrd="0" destOrd="0" presId="urn:microsoft.com/office/officeart/2009/3/layout/HorizontalOrganizationChart"/>
    <dgm:cxn modelId="{65FFA741-BD91-43D7-945E-B5EB68765394}" type="presParOf" srcId="{3851A790-A4D7-4F57-B081-64E023BFD795}" destId="{16019A69-E380-4C39-A7F4-D70ABD9E387C}" srcOrd="0" destOrd="0" presId="urn:microsoft.com/office/officeart/2009/3/layout/HorizontalOrganizationChart"/>
    <dgm:cxn modelId="{72C31BC0-41AD-42E8-B21C-E4E4F94112A5}" type="presParOf" srcId="{16019A69-E380-4C39-A7F4-D70ABD9E387C}" destId="{494AAD33-934C-4EE5-9A2D-48D46FF24D07}" srcOrd="0" destOrd="0" presId="urn:microsoft.com/office/officeart/2009/3/layout/HorizontalOrganizationChart"/>
    <dgm:cxn modelId="{E34D92FC-64E6-40A8-BD4D-114B39425FFE}" type="presParOf" srcId="{494AAD33-934C-4EE5-9A2D-48D46FF24D07}" destId="{3A1652ED-409E-44B3-9ABF-8934771863D7}" srcOrd="0" destOrd="0" presId="urn:microsoft.com/office/officeart/2009/3/layout/HorizontalOrganizationChart"/>
    <dgm:cxn modelId="{AF1B8D54-23EB-4DD6-8A30-95A6285A99BE}" type="presParOf" srcId="{494AAD33-934C-4EE5-9A2D-48D46FF24D07}" destId="{33428C7D-A1C2-446D-B94D-D28C9913F7EB}" srcOrd="1" destOrd="0" presId="urn:microsoft.com/office/officeart/2009/3/layout/HorizontalOrganizationChart"/>
    <dgm:cxn modelId="{6B9E09B6-5D1A-4B44-A81C-309B0DD50614}" type="presParOf" srcId="{16019A69-E380-4C39-A7F4-D70ABD9E387C}" destId="{00C152F2-F554-4327-8642-E76D66DD3CF9}" srcOrd="1" destOrd="0" presId="urn:microsoft.com/office/officeart/2009/3/layout/HorizontalOrganizationChart"/>
    <dgm:cxn modelId="{FFFFCE08-E4F6-4AD4-97DD-0072015AC4D5}" type="presParOf" srcId="{16019A69-E380-4C39-A7F4-D70ABD9E387C}" destId="{1183B2B4-7C59-45E9-93A1-58330F95A440}" srcOrd="2" destOrd="0" presId="urn:microsoft.com/office/officeart/2009/3/layout/HorizontalOrganizationChart"/>
    <dgm:cxn modelId="{5DDEC3B7-77E1-4BF4-B6B9-54320DD598B0}" type="presParOf" srcId="{3851A790-A4D7-4F57-B081-64E023BFD795}" destId="{0761C678-B976-411B-B2E8-44C3E90D69F5}" srcOrd="1" destOrd="0" presId="urn:microsoft.com/office/officeart/2009/3/layout/HorizontalOrganizationChart"/>
    <dgm:cxn modelId="{C959040D-21B8-4178-9BC9-93F2214894B5}" type="presParOf" srcId="{0761C678-B976-411B-B2E8-44C3E90D69F5}" destId="{D23A2982-6F7D-4D9B-AF61-E2069EE005C5}" srcOrd="0" destOrd="0" presId="urn:microsoft.com/office/officeart/2009/3/layout/HorizontalOrganizationChart"/>
    <dgm:cxn modelId="{43D93FE8-67EF-4E9A-978A-31ABCD76999B}" type="presParOf" srcId="{D23A2982-6F7D-4D9B-AF61-E2069EE005C5}" destId="{8C43426B-28E9-4DD1-971B-54EF6A38D353}" srcOrd="0" destOrd="0" presId="urn:microsoft.com/office/officeart/2009/3/layout/HorizontalOrganizationChart"/>
    <dgm:cxn modelId="{EC169509-F9C0-46DC-8E36-DFF7A98B4933}" type="presParOf" srcId="{D23A2982-6F7D-4D9B-AF61-E2069EE005C5}" destId="{80AA91DB-9EB2-487A-9622-BEB0B84503AF}" srcOrd="1" destOrd="0" presId="urn:microsoft.com/office/officeart/2009/3/layout/HorizontalOrganizationChart"/>
    <dgm:cxn modelId="{C2B4B831-A578-4437-986E-6584ABDC80E3}" type="presParOf" srcId="{0761C678-B976-411B-B2E8-44C3E90D69F5}" destId="{885457B7-79BD-4C07-ADFE-44CCD8568B7B}" srcOrd="1" destOrd="0" presId="urn:microsoft.com/office/officeart/2009/3/layout/HorizontalOrganizationChart"/>
    <dgm:cxn modelId="{47ABD0DC-39EA-49D5-8FFF-4BC94A40E566}" type="presParOf" srcId="{0761C678-B976-411B-B2E8-44C3E90D69F5}" destId="{40E2C0DE-F014-489F-941E-C0A35784558B}" srcOrd="2" destOrd="0" presId="urn:microsoft.com/office/officeart/2009/3/layout/HorizontalOrganizationChart"/>
    <dgm:cxn modelId="{3D383BE0-BD5F-4A92-900C-46B7BF11F267}" type="presParOf" srcId="{40E2C0DE-F014-489F-941E-C0A35784558B}" destId="{0339EA3D-C485-4040-8B5A-1FEC91916027}" srcOrd="0" destOrd="0" presId="urn:microsoft.com/office/officeart/2009/3/layout/HorizontalOrganizationChart"/>
    <dgm:cxn modelId="{6B1AF7FC-D8CB-4BAE-BFC9-ADD99969A0D6}" type="presParOf" srcId="{40E2C0DE-F014-489F-941E-C0A35784558B}" destId="{09B5F5FF-B45A-447A-8911-91D5BAD19BFE}" srcOrd="1" destOrd="0" presId="urn:microsoft.com/office/officeart/2009/3/layout/HorizontalOrganizationChart"/>
    <dgm:cxn modelId="{D7F506AD-7C6F-4C33-926D-BCF184105DF7}" type="presParOf" srcId="{09B5F5FF-B45A-447A-8911-91D5BAD19BFE}" destId="{890D46F5-145C-4596-BFD4-9E722B4A6DE1}" srcOrd="0" destOrd="0" presId="urn:microsoft.com/office/officeart/2009/3/layout/HorizontalOrganizationChart"/>
    <dgm:cxn modelId="{631A5479-D6FD-4899-94EF-D2CF80B87E10}" type="presParOf" srcId="{890D46F5-145C-4596-BFD4-9E722B4A6DE1}" destId="{BA35B5BD-FEC1-4540-BAEA-B42654BE2E77}" srcOrd="0" destOrd="0" presId="urn:microsoft.com/office/officeart/2009/3/layout/HorizontalOrganizationChart"/>
    <dgm:cxn modelId="{C763C991-4756-4A23-A76E-8D3FED57CCB8}" type="presParOf" srcId="{890D46F5-145C-4596-BFD4-9E722B4A6DE1}" destId="{833408E5-FB06-4095-81AD-1D70150B43D1}" srcOrd="1" destOrd="0" presId="urn:microsoft.com/office/officeart/2009/3/layout/HorizontalOrganizationChart"/>
    <dgm:cxn modelId="{7C1F694F-1639-46C8-97C3-AB6621879672}" type="presParOf" srcId="{09B5F5FF-B45A-447A-8911-91D5BAD19BFE}" destId="{8D501E2A-FA8C-451C-99D8-5AEA34759AB1}" srcOrd="1" destOrd="0" presId="urn:microsoft.com/office/officeart/2009/3/layout/HorizontalOrganizationChart"/>
    <dgm:cxn modelId="{BB981B03-15A1-4448-99D3-56F299264105}" type="presParOf" srcId="{8D501E2A-FA8C-451C-99D8-5AEA34759AB1}" destId="{FD36544C-233C-4D54-B5DF-14045780A424}" srcOrd="0" destOrd="0" presId="urn:microsoft.com/office/officeart/2009/3/layout/HorizontalOrganizationChart"/>
    <dgm:cxn modelId="{12AEA407-AEF2-4D7A-A0E6-FC0D6C2AA16C}" type="presParOf" srcId="{8D501E2A-FA8C-451C-99D8-5AEA34759AB1}" destId="{E70A3392-FFEA-40CB-8CDF-27F818A08049}" srcOrd="1" destOrd="0" presId="urn:microsoft.com/office/officeart/2009/3/layout/HorizontalOrganizationChart"/>
    <dgm:cxn modelId="{0F13ED0D-23C8-4834-BEA8-4E9843FA0C44}" type="presParOf" srcId="{E70A3392-FFEA-40CB-8CDF-27F818A08049}" destId="{DAD902CA-23B3-4818-B43A-1F23C1729983}" srcOrd="0" destOrd="0" presId="urn:microsoft.com/office/officeart/2009/3/layout/HorizontalOrganizationChart"/>
    <dgm:cxn modelId="{238E972D-212C-4048-BA04-C96CED618D04}" type="presParOf" srcId="{DAD902CA-23B3-4818-B43A-1F23C1729983}" destId="{650D9CCC-79E8-43EA-88AA-85AD2D358939}" srcOrd="0" destOrd="0" presId="urn:microsoft.com/office/officeart/2009/3/layout/HorizontalOrganizationChart"/>
    <dgm:cxn modelId="{E177954D-0BB8-498C-8B7B-5BDEE36CFE23}" type="presParOf" srcId="{DAD902CA-23B3-4818-B43A-1F23C1729983}" destId="{AB107A9B-127E-48CF-B894-D6FBDD6EB2CD}" srcOrd="1" destOrd="0" presId="urn:microsoft.com/office/officeart/2009/3/layout/HorizontalOrganizationChart"/>
    <dgm:cxn modelId="{5F8A55B2-BA31-49F5-AABE-44965D6634ED}" type="presParOf" srcId="{E70A3392-FFEA-40CB-8CDF-27F818A08049}" destId="{4C863B06-C98B-4E23-B8AC-AED761E03E1E}" srcOrd="1" destOrd="0" presId="urn:microsoft.com/office/officeart/2009/3/layout/HorizontalOrganizationChart"/>
    <dgm:cxn modelId="{FF8AEBAB-6C41-43E5-B106-CB14E496CA3F}" type="presParOf" srcId="{4C863B06-C98B-4E23-B8AC-AED761E03E1E}" destId="{502A1DE6-D9DD-49BD-BE9B-4F6B6AD67C11}" srcOrd="0" destOrd="0" presId="urn:microsoft.com/office/officeart/2009/3/layout/HorizontalOrganizationChart"/>
    <dgm:cxn modelId="{91D0841B-E560-42C3-8232-8AB78395096B}" type="presParOf" srcId="{4C863B06-C98B-4E23-B8AC-AED761E03E1E}" destId="{83A6C557-010D-4D69-8D35-B4119972D27D}" srcOrd="1" destOrd="0" presId="urn:microsoft.com/office/officeart/2009/3/layout/HorizontalOrganizationChart"/>
    <dgm:cxn modelId="{3BFFE993-3A20-42CB-837E-58CBC49BFB64}" type="presParOf" srcId="{83A6C557-010D-4D69-8D35-B4119972D27D}" destId="{70678E85-6102-476C-AADB-118ECB4B412A}" srcOrd="0" destOrd="0" presId="urn:microsoft.com/office/officeart/2009/3/layout/HorizontalOrganizationChart"/>
    <dgm:cxn modelId="{02437862-6858-4AE4-ADC2-46903C2B2A3C}" type="presParOf" srcId="{70678E85-6102-476C-AADB-118ECB4B412A}" destId="{B05DDECC-8CF6-40D5-84D9-4DB977B33415}" srcOrd="0" destOrd="0" presId="urn:microsoft.com/office/officeart/2009/3/layout/HorizontalOrganizationChart"/>
    <dgm:cxn modelId="{8B6FD57D-A04B-4276-A0D6-69167F417609}" type="presParOf" srcId="{70678E85-6102-476C-AADB-118ECB4B412A}" destId="{A2F339A5-4E8D-40D1-978F-F000E7672808}" srcOrd="1" destOrd="0" presId="urn:microsoft.com/office/officeart/2009/3/layout/HorizontalOrganizationChart"/>
    <dgm:cxn modelId="{A5C7CC7C-7C5B-48F0-B327-52FC51EEF39A}" type="presParOf" srcId="{83A6C557-010D-4D69-8D35-B4119972D27D}" destId="{3B0C874A-05D8-4B32-B9B7-A81384271349}" srcOrd="1" destOrd="0" presId="urn:microsoft.com/office/officeart/2009/3/layout/HorizontalOrganizationChart"/>
    <dgm:cxn modelId="{85EDCC14-CA42-441B-AA34-078EE25159BA}" type="presParOf" srcId="{3B0C874A-05D8-4B32-B9B7-A81384271349}" destId="{51991BFC-2FEB-4B6A-8E72-87EFE23FC176}" srcOrd="0" destOrd="0" presId="urn:microsoft.com/office/officeart/2009/3/layout/HorizontalOrganizationChart"/>
    <dgm:cxn modelId="{9AD2B1DE-DE43-42F1-90B2-30BE6631A4BE}" type="presParOf" srcId="{3B0C874A-05D8-4B32-B9B7-A81384271349}" destId="{0D6A8C32-2AC3-4DAB-90F9-65051D746E0C}" srcOrd="1" destOrd="0" presId="urn:microsoft.com/office/officeart/2009/3/layout/HorizontalOrganizationChart"/>
    <dgm:cxn modelId="{B6385167-898F-40C7-A1C3-316898B11098}" type="presParOf" srcId="{0D6A8C32-2AC3-4DAB-90F9-65051D746E0C}" destId="{7DB89817-C25F-4484-96EB-7D9067C0E8C6}" srcOrd="0" destOrd="0" presId="urn:microsoft.com/office/officeart/2009/3/layout/HorizontalOrganizationChart"/>
    <dgm:cxn modelId="{393C04D8-A3FB-4BF1-B7D8-01A2AA8C4440}" type="presParOf" srcId="{7DB89817-C25F-4484-96EB-7D9067C0E8C6}" destId="{526D541C-EA8A-42F8-B0E9-FF285ECB8D78}" srcOrd="0" destOrd="0" presId="urn:microsoft.com/office/officeart/2009/3/layout/HorizontalOrganizationChart"/>
    <dgm:cxn modelId="{73BDF834-CC30-4A07-A43E-0C877C48DBAF}" type="presParOf" srcId="{7DB89817-C25F-4484-96EB-7D9067C0E8C6}" destId="{60B1BD4A-9B56-4E5D-9C8D-D2AF43C015CE}" srcOrd="1" destOrd="0" presId="urn:microsoft.com/office/officeart/2009/3/layout/HorizontalOrganizationChart"/>
    <dgm:cxn modelId="{8185292C-2F94-4E38-AFEC-BEC1C426872E}" type="presParOf" srcId="{0D6A8C32-2AC3-4DAB-90F9-65051D746E0C}" destId="{98618CCE-DB50-4403-A82B-0D813D19DBD7}" srcOrd="1" destOrd="0" presId="urn:microsoft.com/office/officeart/2009/3/layout/HorizontalOrganizationChart"/>
    <dgm:cxn modelId="{37405F19-50B6-4532-9AD6-037D96E16976}" type="presParOf" srcId="{0D6A8C32-2AC3-4DAB-90F9-65051D746E0C}" destId="{BA778FCF-B266-49A4-8C7B-EBEB0688EBDE}" srcOrd="2" destOrd="0" presId="urn:microsoft.com/office/officeart/2009/3/layout/HorizontalOrganizationChart"/>
    <dgm:cxn modelId="{E8D15C1E-6DB1-4226-B90B-D51A41A70872}" type="presParOf" srcId="{83A6C557-010D-4D69-8D35-B4119972D27D}" destId="{CA9FF823-CA6C-4479-8921-DF7733016F6F}" srcOrd="2" destOrd="0" presId="urn:microsoft.com/office/officeart/2009/3/layout/HorizontalOrganizationChart"/>
    <dgm:cxn modelId="{A2867B5F-987A-4ADE-989F-F96831F5A643}" type="presParOf" srcId="{E70A3392-FFEA-40CB-8CDF-27F818A08049}" destId="{5C812C27-8CC1-476A-A5C8-063213D96DB1}" srcOrd="2" destOrd="0" presId="urn:microsoft.com/office/officeart/2009/3/layout/HorizontalOrganizationChart"/>
    <dgm:cxn modelId="{5432656B-68BB-4266-9DA4-7A8BBD48BCAB}" type="presParOf" srcId="{09B5F5FF-B45A-447A-8911-91D5BAD19BFE}" destId="{B9DBE154-897C-4867-9696-FBE394BE84C2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674126C-1D44-481E-BAB6-412B2F7C86FA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mc:AlternateContent xmlns:mc="http://schemas.openxmlformats.org/markup-compatibility/2006">
      <mc:Choice xmlns:a14="http://schemas.microsoft.com/office/drawing/2010/main" Requires="a14">
        <dgm:pt modelId="{ADE826C4-E7FF-4839-915C-1C3F5C3A3FC6}" type="asst">
          <dgm:prSet phldrT="[Text]"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𝑅</m:t>
                    </m:r>
                  </m:oMath>
                </m:oMathPara>
              </a14:m>
              <a:endParaRPr lang="en-US" b="0">
                <a:solidFill>
                  <a:schemeClr val="tx1"/>
                </a:solidFill>
              </a:endParaRPr>
            </a:p>
          </dgm:t>
        </dgm:pt>
      </mc:Choice>
      <mc:Fallback>
        <dgm:pt modelId="{ADE826C4-E7FF-4839-915C-1C3F5C3A3FC6}" type="asst">
          <dgm:prSet phldrT="[Text]"/>
          <dgm:spPr/>
          <dgm:t>
            <a:bodyPr/>
            <a:lstStyle/>
            <a:p>
              <a:pPr/>
              <a:r>
                <a:rPr lang="en-US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𝑅+Δ𝑅</a:t>
              </a:r>
              <a:endParaRPr lang="en-US" b="0">
                <a:solidFill>
                  <a:schemeClr val="tx1"/>
                </a:solidFill>
              </a:endParaRPr>
            </a:p>
          </dgm:t>
        </dgm:pt>
      </mc:Fallback>
    </mc:AlternateContent>
    <dgm:pt modelId="{6B8994C4-2386-40B8-AD86-2D4D02A9493B}" type="parTrans" cxnId="{235B09D0-674E-43BC-AB0F-E2FF08DED6B9}">
      <dgm:prSet/>
      <dgm:spPr/>
      <dgm:t>
        <a:bodyPr/>
        <a:lstStyle/>
        <a:p>
          <a:endParaRPr lang="en-IN">
            <a:solidFill>
              <a:schemeClr val="tx1"/>
            </a:solidFill>
          </a:endParaRPr>
        </a:p>
      </dgm:t>
    </dgm:pt>
    <dgm:pt modelId="{17D06658-3CC2-4E6B-B758-1D50D9CCCD1B}" type="sibTrans" cxnId="{235B09D0-674E-43BC-AB0F-E2FF08DED6B9}">
      <dgm:prSet/>
      <dgm:spPr/>
      <dgm:t>
        <a:bodyPr/>
        <a:lstStyle/>
        <a:p>
          <a:endParaRPr lang="en-IN">
            <a:solidFill>
              <a:schemeClr val="tx1"/>
            </a:solidFill>
          </a:endParaRPr>
        </a:p>
      </dgm:t>
    </dgm:pt>
    <mc:AlternateContent xmlns:mc="http://schemas.openxmlformats.org/markup-compatibility/2006">
      <mc:Choice xmlns:a14="http://schemas.microsoft.com/office/drawing/2010/main" Requires="a14">
        <dgm:pt modelId="{CBE8C2A2-E97C-433D-8001-2945020CD320}">
          <dgm:prSet phldrT="[Text]"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𝑆𝑜𝑙𝑢𝑡𝑖𝑜𝑛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m:oMathPara>
              </a14:m>
              <a:endParaRPr lang="en-IN">
                <a:solidFill>
                  <a:schemeClr val="tx1"/>
                </a:solidFill>
              </a:endParaRPr>
            </a:p>
          </dgm:t>
        </dgm:pt>
      </mc:Choice>
      <mc:Fallback>
        <dgm:pt modelId="{CBE8C2A2-E97C-433D-8001-2945020CD320}">
          <dgm:prSet phldrT="[Text]"/>
          <dgm:spPr/>
          <dgm:t>
            <a:bodyPr/>
            <a:lstStyle/>
            <a:p>
              <a:pPr/>
              <a:r>
                <a:rPr lang="en-US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𝑆𝑜𝑙𝑢𝑡𝑖𝑜𝑛:𝛼(𝑅+Δ𝑅)</a:t>
              </a:r>
              <a:endParaRPr lang="en-IN">
                <a:solidFill>
                  <a:schemeClr val="tx1"/>
                </a:solidFill>
              </a:endParaRPr>
            </a:p>
          </dgm:t>
        </dgm:pt>
      </mc:Fallback>
    </mc:AlternateContent>
    <dgm:pt modelId="{873AEEF7-759D-4B50-84D1-FD878942A12D}" type="parTrans" cxnId="{91C57308-8C5A-4EF2-A2D0-5BC0CF8DC765}">
      <dgm:prSet/>
      <dgm:spPr/>
      <dgm:t>
        <a:bodyPr/>
        <a:lstStyle/>
        <a:p>
          <a:endParaRPr lang="en-IN">
            <a:solidFill>
              <a:schemeClr val="tx1"/>
            </a:solidFill>
          </a:endParaRPr>
        </a:p>
      </dgm:t>
    </dgm:pt>
    <dgm:pt modelId="{D85A85F6-E8A5-4F10-9814-EB96CAF2A976}" type="sibTrans" cxnId="{91C57308-8C5A-4EF2-A2D0-5BC0CF8DC765}">
      <dgm:prSet/>
      <dgm:spPr/>
      <dgm:t>
        <a:bodyPr/>
        <a:lstStyle/>
        <a:p>
          <a:endParaRPr lang="en-IN">
            <a:solidFill>
              <a:schemeClr val="tx1"/>
            </a:solidFill>
          </a:endParaRPr>
        </a:p>
      </dgm:t>
    </dgm:pt>
    <dgm:pt modelId="{B3907D95-8D6B-48E2-9CCF-B15AAC2DA461}" type="asst">
      <dgm:prSet/>
      <dgm:spPr/>
      <dgm:t>
        <a:bodyPr/>
        <a:lstStyle/>
        <a:p>
          <a:r>
            <a:rPr lang="en-US">
              <a:solidFill>
                <a:schemeClr val="tx1"/>
              </a:solidFill>
            </a:rPr>
            <a:t>Relevance Matrix (</a:t>
          </a:r>
          <a:r>
            <a:rPr lang="en-US" i="1">
              <a:solidFill>
                <a:schemeClr val="tx1"/>
              </a:solidFill>
            </a:rPr>
            <a:t>R</a:t>
          </a:r>
          <a:r>
            <a:rPr lang="en-US">
              <a:solidFill>
                <a:schemeClr val="tx1"/>
              </a:solidFill>
            </a:rPr>
            <a:t>)</a:t>
          </a:r>
          <a:endParaRPr lang="en-IN">
            <a:solidFill>
              <a:schemeClr val="tx1"/>
            </a:solidFill>
          </a:endParaRPr>
        </a:p>
      </dgm:t>
    </dgm:pt>
    <dgm:pt modelId="{6DCFDDE3-6026-4862-8144-4341B549AD87}" type="parTrans" cxnId="{759FE040-4211-418E-9F09-B48947E12024}">
      <dgm:prSet/>
      <dgm:spPr/>
      <dgm:t>
        <a:bodyPr/>
        <a:lstStyle/>
        <a:p>
          <a:endParaRPr lang="en-IN">
            <a:solidFill>
              <a:schemeClr val="tx1"/>
            </a:solidFill>
          </a:endParaRPr>
        </a:p>
      </dgm:t>
    </dgm:pt>
    <dgm:pt modelId="{BBE9990F-A23E-4A6F-A98D-42A299653D9A}" type="sibTrans" cxnId="{759FE040-4211-418E-9F09-B48947E12024}">
      <dgm:prSet/>
      <dgm:spPr/>
      <dgm:t>
        <a:bodyPr/>
        <a:lstStyle/>
        <a:p>
          <a:endParaRPr lang="en-IN">
            <a:solidFill>
              <a:schemeClr val="tx1"/>
            </a:solidFill>
          </a:endParaRPr>
        </a:p>
      </dgm:t>
    </dgm:pt>
    <mc:AlternateContent xmlns:mc="http://schemas.openxmlformats.org/markup-compatibility/2006">
      <mc:Choice xmlns:a14="http://schemas.microsoft.com/office/drawing/2010/main" Requires="a14">
        <dgm:pt modelId="{76D42C70-F94A-4638-B435-B57B5BFFDEA3}" type="asst">
          <dgm:prSet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𝑅</m:t>
                    </m:r>
                  </m:oMath>
                </m:oMathPara>
              </a14:m>
              <a:endParaRPr lang="en-IN">
                <a:solidFill>
                  <a:schemeClr val="tx1"/>
                </a:solidFill>
              </a:endParaRPr>
            </a:p>
          </dgm:t>
        </dgm:pt>
      </mc:Choice>
      <mc:Fallback>
        <dgm:pt modelId="{76D42C70-F94A-4638-B435-B57B5BFFDEA3}" type="asst">
          <dgm:prSet/>
          <dgm:spPr/>
          <dgm:t>
            <a:bodyPr/>
            <a:lstStyle/>
            <a:p>
              <a:pPr/>
              <a:r>
                <a:rPr lang="en-US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𝑅</a:t>
              </a:r>
              <a:endParaRPr lang="en-IN">
                <a:solidFill>
                  <a:schemeClr val="tx1"/>
                </a:solidFill>
              </a:endParaRPr>
            </a:p>
          </dgm:t>
        </dgm:pt>
      </mc:Fallback>
    </mc:AlternateContent>
    <dgm:pt modelId="{FA427C7A-3525-4463-93EF-1FBE9C281920}" type="parTrans" cxnId="{F7C78B02-10FF-4E68-A295-D19AAFBEA1CE}">
      <dgm:prSet/>
      <dgm:spPr/>
      <dgm:t>
        <a:bodyPr/>
        <a:lstStyle/>
        <a:p>
          <a:endParaRPr lang="en-IN">
            <a:solidFill>
              <a:schemeClr val="tx1"/>
            </a:solidFill>
          </a:endParaRPr>
        </a:p>
      </dgm:t>
    </dgm:pt>
    <dgm:pt modelId="{45660318-F537-4CBD-BE9A-0836A9EAFA4B}" type="sibTrans" cxnId="{F7C78B02-10FF-4E68-A295-D19AAFBEA1CE}">
      <dgm:prSet/>
      <dgm:spPr/>
      <dgm:t>
        <a:bodyPr/>
        <a:lstStyle/>
        <a:p>
          <a:endParaRPr lang="en-IN">
            <a:solidFill>
              <a:schemeClr val="tx1"/>
            </a:solidFill>
          </a:endParaRPr>
        </a:p>
      </dgm:t>
    </dgm:pt>
    <dgm:pt modelId="{529FEA1B-B3C2-4C8A-8838-8AF39D78E77F}">
      <dgm:prSet/>
      <dgm:spPr/>
      <dgm:t>
        <a:bodyPr/>
        <a:lstStyle/>
        <a:p>
          <a:r>
            <a:rPr lang="en-US">
              <a:solidFill>
                <a:schemeClr val="tx1"/>
              </a:solidFill>
            </a:rPr>
            <a:t>Desired Total Relevance</a:t>
          </a:r>
          <a:endParaRPr lang="en-IN">
            <a:solidFill>
              <a:schemeClr val="tx1"/>
            </a:solidFill>
          </a:endParaRPr>
        </a:p>
      </dgm:t>
    </dgm:pt>
    <dgm:pt modelId="{717F7BA0-BB65-4973-AEF7-C788849D41AA}" type="parTrans" cxnId="{FE66F39A-BA86-4412-AEDB-C96741BC0211}">
      <dgm:prSet/>
      <dgm:spPr/>
      <dgm:t>
        <a:bodyPr/>
        <a:lstStyle/>
        <a:p>
          <a:endParaRPr lang="en-IN">
            <a:solidFill>
              <a:schemeClr val="tx1"/>
            </a:solidFill>
          </a:endParaRPr>
        </a:p>
      </dgm:t>
    </dgm:pt>
    <dgm:pt modelId="{DAD840BE-645A-4827-864D-DD7584048639}" type="sibTrans" cxnId="{FE66F39A-BA86-4412-AEDB-C96741BC0211}">
      <dgm:prSet/>
      <dgm:spPr/>
      <dgm:t>
        <a:bodyPr/>
        <a:lstStyle/>
        <a:p>
          <a:endParaRPr lang="en-IN">
            <a:solidFill>
              <a:schemeClr val="tx1"/>
            </a:solidFill>
          </a:endParaRPr>
        </a:p>
      </dgm:t>
    </dgm:pt>
    <mc:AlternateContent xmlns:mc="http://schemas.openxmlformats.org/markup-compatibility/2006">
      <mc:Choice xmlns:a14="http://schemas.microsoft.com/office/drawing/2010/main" Requires="a14">
        <dgm:pt modelId="{9A7B8901-9DD1-4806-9BCD-8275FFDB8494}">
          <dgm:prSet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𝑆𝑜𝑙𝑢𝑡𝑖𝑜𝑛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m:oMathPara>
              </a14:m>
              <a:endParaRPr lang="en-IN">
                <a:solidFill>
                  <a:schemeClr val="tx1"/>
                </a:solidFill>
              </a:endParaRPr>
            </a:p>
          </dgm:t>
        </dgm:pt>
      </mc:Choice>
      <mc:Fallback>
        <dgm:pt modelId="{9A7B8901-9DD1-4806-9BCD-8275FFDB8494}">
          <dgm:prSet/>
          <dgm:spPr/>
          <dgm:t>
            <a:bodyPr/>
            <a:lstStyle/>
            <a:p>
              <a:pPr/>
              <a:r>
                <a:rPr lang="en-US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𝑆𝑜𝑙𝑢𝑡𝑖𝑜𝑛:𝛼(𝑅)</a:t>
              </a:r>
              <a:endParaRPr lang="en-IN">
                <a:solidFill>
                  <a:schemeClr val="tx1"/>
                </a:solidFill>
              </a:endParaRPr>
            </a:p>
          </dgm:t>
        </dgm:pt>
      </mc:Fallback>
    </mc:AlternateContent>
    <dgm:pt modelId="{0A734877-0276-4CD9-A7F7-717421989886}" type="parTrans" cxnId="{DBCA87F8-41FB-4B2E-AA34-AC6B6C23A629}">
      <dgm:prSet/>
      <dgm:spPr/>
      <dgm:t>
        <a:bodyPr/>
        <a:lstStyle/>
        <a:p>
          <a:endParaRPr lang="en-IN">
            <a:solidFill>
              <a:schemeClr val="tx1"/>
            </a:solidFill>
          </a:endParaRPr>
        </a:p>
      </dgm:t>
    </dgm:pt>
    <dgm:pt modelId="{0C1EBD17-3EED-43EF-8044-E764442B5240}" type="sibTrans" cxnId="{DBCA87F8-41FB-4B2E-AA34-AC6B6C23A629}">
      <dgm:prSet/>
      <dgm:spPr/>
      <dgm:t>
        <a:bodyPr/>
        <a:lstStyle/>
        <a:p>
          <a:endParaRPr lang="en-IN">
            <a:solidFill>
              <a:schemeClr val="tx1"/>
            </a:solidFill>
          </a:endParaRPr>
        </a:p>
      </dgm:t>
    </dgm:pt>
    <dgm:pt modelId="{15461184-CE47-40F1-88B9-C4BA85C36265}">
      <dgm:prSet/>
      <dgm:spPr/>
      <dgm:t>
        <a:bodyPr/>
        <a:lstStyle/>
        <a:p>
          <a:r>
            <a:rPr lang="en-US">
              <a:solidFill>
                <a:schemeClr val="tx1"/>
              </a:solidFill>
            </a:rPr>
            <a:t>Actual Total Relevance</a:t>
          </a:r>
          <a:endParaRPr lang="en-IN">
            <a:solidFill>
              <a:schemeClr val="tx1"/>
            </a:solidFill>
          </a:endParaRPr>
        </a:p>
      </dgm:t>
    </dgm:pt>
    <dgm:pt modelId="{7CC970CF-B5B0-4A53-91AC-F1A3E87A9D56}" type="parTrans" cxnId="{CA5EF579-9329-4DE7-A71B-320B5B91257E}">
      <dgm:prSet/>
      <dgm:spPr/>
      <dgm:t>
        <a:bodyPr/>
        <a:lstStyle/>
        <a:p>
          <a:endParaRPr lang="en-IN">
            <a:solidFill>
              <a:schemeClr val="tx1"/>
            </a:solidFill>
          </a:endParaRPr>
        </a:p>
      </dgm:t>
    </dgm:pt>
    <dgm:pt modelId="{F0A18953-09E6-4A15-9967-D364B4EAB020}" type="sibTrans" cxnId="{CA5EF579-9329-4DE7-A71B-320B5B91257E}">
      <dgm:prSet/>
      <dgm:spPr/>
      <dgm:t>
        <a:bodyPr/>
        <a:lstStyle/>
        <a:p>
          <a:endParaRPr lang="en-IN">
            <a:solidFill>
              <a:schemeClr val="tx1"/>
            </a:solidFill>
          </a:endParaRPr>
        </a:p>
      </dgm:t>
    </dgm:pt>
    <dgm:pt modelId="{9E46DD45-F3FA-4977-AD23-0B5FA2F6A815}" type="pres">
      <dgm:prSet presAssocID="{3674126C-1D44-481E-BAB6-412B2F7C86FA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D02CEBFE-07CE-486E-9009-B1B32A8FC640}" type="pres">
      <dgm:prSet presAssocID="{B3907D95-8D6B-48E2-9CCF-B15AAC2DA461}" presName="hierRoot1" presStyleCnt="0">
        <dgm:presLayoutVars>
          <dgm:hierBranch val="init"/>
        </dgm:presLayoutVars>
      </dgm:prSet>
      <dgm:spPr/>
    </dgm:pt>
    <dgm:pt modelId="{6F586525-020D-4A04-9DAB-D88A12DCB42C}" type="pres">
      <dgm:prSet presAssocID="{B3907D95-8D6B-48E2-9CCF-B15AAC2DA461}" presName="rootComposite1" presStyleCnt="0"/>
      <dgm:spPr/>
    </dgm:pt>
    <dgm:pt modelId="{04F2057A-9028-412B-B89C-0371FC3815A1}" type="pres">
      <dgm:prSet presAssocID="{B3907D95-8D6B-48E2-9CCF-B15AAC2DA461}" presName="rootText1" presStyleLbl="node0" presStyleIdx="0" presStyleCnt="1" custScaleY="49561" custLinFactNeighborX="-1765" custLinFactNeighborY="0">
        <dgm:presLayoutVars>
          <dgm:chPref val="3"/>
        </dgm:presLayoutVars>
      </dgm:prSet>
      <dgm:spPr/>
    </dgm:pt>
    <dgm:pt modelId="{A6159421-A787-45BA-8786-C5392C8F4528}" type="pres">
      <dgm:prSet presAssocID="{B3907D95-8D6B-48E2-9CCF-B15AAC2DA461}" presName="rootConnector1" presStyleLbl="asst0" presStyleIdx="0" presStyleCnt="2"/>
      <dgm:spPr/>
    </dgm:pt>
    <dgm:pt modelId="{8CC5CE70-72A6-4984-B019-9651CB6D1B04}" type="pres">
      <dgm:prSet presAssocID="{B3907D95-8D6B-48E2-9CCF-B15AAC2DA461}" presName="hierChild2" presStyleCnt="0"/>
      <dgm:spPr/>
    </dgm:pt>
    <dgm:pt modelId="{113590C4-0939-4F8C-864F-E24413EDCFE4}" type="pres">
      <dgm:prSet presAssocID="{B3907D95-8D6B-48E2-9CCF-B15AAC2DA461}" presName="hierChild3" presStyleCnt="0"/>
      <dgm:spPr/>
    </dgm:pt>
    <dgm:pt modelId="{E3D9F32C-F13E-4F9A-BF27-FFF215F0559E}" type="pres">
      <dgm:prSet presAssocID="{6B8994C4-2386-40B8-AD86-2D4D02A9493B}" presName="Name115" presStyleLbl="parChTrans1D2" presStyleIdx="0" presStyleCnt="2"/>
      <dgm:spPr/>
    </dgm:pt>
    <dgm:pt modelId="{C7BAE95B-A884-4A2D-9E44-E3AAE3403276}" type="pres">
      <dgm:prSet presAssocID="{ADE826C4-E7FF-4839-915C-1C3F5C3A3FC6}" presName="hierRoot3" presStyleCnt="0">
        <dgm:presLayoutVars>
          <dgm:hierBranch val="init"/>
        </dgm:presLayoutVars>
      </dgm:prSet>
      <dgm:spPr/>
    </dgm:pt>
    <dgm:pt modelId="{ED150CA1-2002-401E-A7EA-ABF1E631FC48}" type="pres">
      <dgm:prSet presAssocID="{ADE826C4-E7FF-4839-915C-1C3F5C3A3FC6}" presName="rootComposite3" presStyleCnt="0"/>
      <dgm:spPr/>
    </dgm:pt>
    <dgm:pt modelId="{3A7F3AAE-E6EE-49CD-AC16-D3A50B4FE97F}" type="pres">
      <dgm:prSet presAssocID="{ADE826C4-E7FF-4839-915C-1C3F5C3A3FC6}" presName="rootText3" presStyleLbl="asst0" presStyleIdx="0" presStyleCnt="2" custScaleY="49561" custLinFactY="-58554" custLinFactNeighborX="-45266" custLinFactNeighborY="-100000">
        <dgm:presLayoutVars>
          <dgm:chPref val="3"/>
        </dgm:presLayoutVars>
      </dgm:prSet>
      <dgm:spPr/>
    </dgm:pt>
    <dgm:pt modelId="{76CE0F9D-E8CE-447B-9969-7FEF272E748B}" type="pres">
      <dgm:prSet presAssocID="{ADE826C4-E7FF-4839-915C-1C3F5C3A3FC6}" presName="rootConnector3" presStyleLbl="asst0" presStyleIdx="0" presStyleCnt="2"/>
      <dgm:spPr/>
    </dgm:pt>
    <dgm:pt modelId="{E0EA3EA4-E21B-4498-9B12-BBA7CAD2765C}" type="pres">
      <dgm:prSet presAssocID="{ADE826C4-E7FF-4839-915C-1C3F5C3A3FC6}" presName="hierChild6" presStyleCnt="0"/>
      <dgm:spPr/>
    </dgm:pt>
    <dgm:pt modelId="{087DB10B-271F-4E88-A660-941AC607304B}" type="pres">
      <dgm:prSet presAssocID="{873AEEF7-759D-4B50-84D1-FD878942A12D}" presName="Name64" presStyleLbl="parChTrans1D3" presStyleIdx="0" presStyleCnt="2"/>
      <dgm:spPr/>
    </dgm:pt>
    <dgm:pt modelId="{F6777AAB-6D1D-4EE1-B2A2-BF435F6E98B7}" type="pres">
      <dgm:prSet presAssocID="{CBE8C2A2-E97C-433D-8001-2945020CD320}" presName="hierRoot2" presStyleCnt="0">
        <dgm:presLayoutVars>
          <dgm:hierBranch val="init"/>
        </dgm:presLayoutVars>
      </dgm:prSet>
      <dgm:spPr/>
    </dgm:pt>
    <dgm:pt modelId="{8CA55B49-1CB0-4396-A633-1872945A05C2}" type="pres">
      <dgm:prSet presAssocID="{CBE8C2A2-E97C-433D-8001-2945020CD320}" presName="rootComposite" presStyleCnt="0"/>
      <dgm:spPr/>
    </dgm:pt>
    <dgm:pt modelId="{1509529E-4DBF-45E0-967E-EAF491C28889}" type="pres">
      <dgm:prSet presAssocID="{CBE8C2A2-E97C-433D-8001-2945020CD320}" presName="rootText" presStyleLbl="node3" presStyleIdx="0" presStyleCnt="2" custScaleY="49561" custLinFactNeighborX="-21329" custLinFactNeighborY="-84567">
        <dgm:presLayoutVars>
          <dgm:chPref val="3"/>
        </dgm:presLayoutVars>
      </dgm:prSet>
      <dgm:spPr/>
    </dgm:pt>
    <dgm:pt modelId="{D763BCEC-2CE2-4815-892F-0C2D42129D08}" type="pres">
      <dgm:prSet presAssocID="{CBE8C2A2-E97C-433D-8001-2945020CD320}" presName="rootConnector" presStyleLbl="node3" presStyleIdx="0" presStyleCnt="2"/>
      <dgm:spPr/>
    </dgm:pt>
    <dgm:pt modelId="{146F8827-EE2F-4744-B454-9698993EAA59}" type="pres">
      <dgm:prSet presAssocID="{CBE8C2A2-E97C-433D-8001-2945020CD320}" presName="hierChild4" presStyleCnt="0"/>
      <dgm:spPr/>
    </dgm:pt>
    <dgm:pt modelId="{F98A468A-681B-4466-A19A-E2517F3D136D}" type="pres">
      <dgm:prSet presAssocID="{717F7BA0-BB65-4973-AEF7-C788849D41AA}" presName="Name64" presStyleLbl="parChTrans1D4" presStyleIdx="0" presStyleCnt="2"/>
      <dgm:spPr/>
    </dgm:pt>
    <dgm:pt modelId="{A3F90F12-4FEF-40C6-A82F-D8467CB97622}" type="pres">
      <dgm:prSet presAssocID="{529FEA1B-B3C2-4C8A-8838-8AF39D78E77F}" presName="hierRoot2" presStyleCnt="0">
        <dgm:presLayoutVars>
          <dgm:hierBranch val="init"/>
        </dgm:presLayoutVars>
      </dgm:prSet>
      <dgm:spPr/>
    </dgm:pt>
    <dgm:pt modelId="{2A13EEAE-01F7-4021-85FC-B9B6084A9D5B}" type="pres">
      <dgm:prSet presAssocID="{529FEA1B-B3C2-4C8A-8838-8AF39D78E77F}" presName="rootComposite" presStyleCnt="0"/>
      <dgm:spPr/>
    </dgm:pt>
    <dgm:pt modelId="{22DB98FF-484A-44BE-B24E-703C5975EEC5}" type="pres">
      <dgm:prSet presAssocID="{529FEA1B-B3C2-4C8A-8838-8AF39D78E77F}" presName="rootText" presStyleLbl="node4" presStyleIdx="0" presStyleCnt="2" custScaleY="49561">
        <dgm:presLayoutVars>
          <dgm:chPref val="3"/>
        </dgm:presLayoutVars>
      </dgm:prSet>
      <dgm:spPr/>
    </dgm:pt>
    <dgm:pt modelId="{B0A6DA8D-F184-485D-AF5D-F9BB7546961B}" type="pres">
      <dgm:prSet presAssocID="{529FEA1B-B3C2-4C8A-8838-8AF39D78E77F}" presName="rootConnector" presStyleLbl="node4" presStyleIdx="0" presStyleCnt="2"/>
      <dgm:spPr/>
    </dgm:pt>
    <dgm:pt modelId="{B58CEAA8-3BBE-412E-9347-44ACC7122171}" type="pres">
      <dgm:prSet presAssocID="{529FEA1B-B3C2-4C8A-8838-8AF39D78E77F}" presName="hierChild4" presStyleCnt="0"/>
      <dgm:spPr/>
    </dgm:pt>
    <dgm:pt modelId="{90C5A7E8-83E5-443F-AEEB-2C07F77E8BB0}" type="pres">
      <dgm:prSet presAssocID="{529FEA1B-B3C2-4C8A-8838-8AF39D78E77F}" presName="hierChild5" presStyleCnt="0"/>
      <dgm:spPr/>
    </dgm:pt>
    <dgm:pt modelId="{471E8421-6F4A-4967-9E91-1092E73B2EB6}" type="pres">
      <dgm:prSet presAssocID="{CBE8C2A2-E97C-433D-8001-2945020CD320}" presName="hierChild5" presStyleCnt="0"/>
      <dgm:spPr/>
    </dgm:pt>
    <dgm:pt modelId="{AECF18AF-0F84-4CA4-AC1B-D1CA0FD1B3A2}" type="pres">
      <dgm:prSet presAssocID="{ADE826C4-E7FF-4839-915C-1C3F5C3A3FC6}" presName="hierChild7" presStyleCnt="0"/>
      <dgm:spPr/>
    </dgm:pt>
    <dgm:pt modelId="{424609CA-9F4C-409E-84D0-A7DEE5C0373E}" type="pres">
      <dgm:prSet presAssocID="{FA427C7A-3525-4463-93EF-1FBE9C281920}" presName="Name115" presStyleLbl="parChTrans1D2" presStyleIdx="1" presStyleCnt="2"/>
      <dgm:spPr/>
    </dgm:pt>
    <dgm:pt modelId="{65AB9D35-BABD-43C5-8099-8AE62E80B8C2}" type="pres">
      <dgm:prSet presAssocID="{76D42C70-F94A-4638-B435-B57B5BFFDEA3}" presName="hierRoot3" presStyleCnt="0">
        <dgm:presLayoutVars>
          <dgm:hierBranch val="init"/>
        </dgm:presLayoutVars>
      </dgm:prSet>
      <dgm:spPr/>
    </dgm:pt>
    <dgm:pt modelId="{6EA688A4-68AC-4A9A-9A66-501422D6F4A8}" type="pres">
      <dgm:prSet presAssocID="{76D42C70-F94A-4638-B435-B57B5BFFDEA3}" presName="rootComposite3" presStyleCnt="0"/>
      <dgm:spPr/>
    </dgm:pt>
    <dgm:pt modelId="{70E85CBC-7DE8-4A52-AA21-569AC5B5F0CA}" type="pres">
      <dgm:prSet presAssocID="{76D42C70-F94A-4638-B435-B57B5BFFDEA3}" presName="rootText3" presStyleLbl="asst0" presStyleIdx="1" presStyleCnt="2" custScaleY="49561" custLinFactY="57395" custLinFactNeighborX="-45266" custLinFactNeighborY="100000">
        <dgm:presLayoutVars>
          <dgm:chPref val="3"/>
        </dgm:presLayoutVars>
      </dgm:prSet>
      <dgm:spPr/>
    </dgm:pt>
    <dgm:pt modelId="{AFECCE47-3398-4CC5-913A-80C47BD7C233}" type="pres">
      <dgm:prSet presAssocID="{76D42C70-F94A-4638-B435-B57B5BFFDEA3}" presName="rootConnector3" presStyleLbl="asst0" presStyleIdx="1" presStyleCnt="2"/>
      <dgm:spPr/>
    </dgm:pt>
    <dgm:pt modelId="{B1BCBB9B-A724-46BA-B52F-B51B1F02B3E6}" type="pres">
      <dgm:prSet presAssocID="{76D42C70-F94A-4638-B435-B57B5BFFDEA3}" presName="hierChild6" presStyleCnt="0"/>
      <dgm:spPr/>
    </dgm:pt>
    <dgm:pt modelId="{3C389A07-0DAD-46E7-B81E-7DDC11470EDF}" type="pres">
      <dgm:prSet presAssocID="{0A734877-0276-4CD9-A7F7-717421989886}" presName="Name64" presStyleLbl="parChTrans1D3" presStyleIdx="1" presStyleCnt="2"/>
      <dgm:spPr/>
    </dgm:pt>
    <dgm:pt modelId="{84B59B35-FC77-460C-BED6-858E9314378A}" type="pres">
      <dgm:prSet presAssocID="{9A7B8901-9DD1-4806-9BCD-8275FFDB8494}" presName="hierRoot2" presStyleCnt="0">
        <dgm:presLayoutVars>
          <dgm:hierBranch val="init"/>
        </dgm:presLayoutVars>
      </dgm:prSet>
      <dgm:spPr/>
    </dgm:pt>
    <dgm:pt modelId="{098EFCDE-0FE1-4224-976C-B06F3A171D30}" type="pres">
      <dgm:prSet presAssocID="{9A7B8901-9DD1-4806-9BCD-8275FFDB8494}" presName="rootComposite" presStyleCnt="0"/>
      <dgm:spPr/>
    </dgm:pt>
    <dgm:pt modelId="{FF012915-44F6-448A-9CB7-152109A45F75}" type="pres">
      <dgm:prSet presAssocID="{9A7B8901-9DD1-4806-9BCD-8275FFDB8494}" presName="rootText" presStyleLbl="node3" presStyleIdx="1" presStyleCnt="2" custScaleX="64478" custScaleY="49561" custLinFactNeighborX="-4559" custLinFactNeighborY="77654">
        <dgm:presLayoutVars>
          <dgm:chPref val="3"/>
        </dgm:presLayoutVars>
      </dgm:prSet>
      <dgm:spPr/>
    </dgm:pt>
    <dgm:pt modelId="{788F248A-3C86-4B31-87AF-75CFD30325BA}" type="pres">
      <dgm:prSet presAssocID="{9A7B8901-9DD1-4806-9BCD-8275FFDB8494}" presName="rootConnector" presStyleLbl="node3" presStyleIdx="1" presStyleCnt="2"/>
      <dgm:spPr/>
    </dgm:pt>
    <dgm:pt modelId="{20F0C468-6F72-4607-8B8C-6A24FC561625}" type="pres">
      <dgm:prSet presAssocID="{9A7B8901-9DD1-4806-9BCD-8275FFDB8494}" presName="hierChild4" presStyleCnt="0"/>
      <dgm:spPr/>
    </dgm:pt>
    <dgm:pt modelId="{EAA9ECF2-C57E-4215-BCDD-66827E0F5CCA}" type="pres">
      <dgm:prSet presAssocID="{7CC970CF-B5B0-4A53-91AC-F1A3E87A9D56}" presName="Name64" presStyleLbl="parChTrans1D4" presStyleIdx="1" presStyleCnt="2"/>
      <dgm:spPr/>
    </dgm:pt>
    <dgm:pt modelId="{8E07148E-95E7-422D-9D4D-FB5B72BF42BD}" type="pres">
      <dgm:prSet presAssocID="{15461184-CE47-40F1-88B9-C4BA85C36265}" presName="hierRoot2" presStyleCnt="0">
        <dgm:presLayoutVars>
          <dgm:hierBranch val="init"/>
        </dgm:presLayoutVars>
      </dgm:prSet>
      <dgm:spPr/>
    </dgm:pt>
    <dgm:pt modelId="{21BB84E9-F94B-4B8D-BA2D-E50338C250C4}" type="pres">
      <dgm:prSet presAssocID="{15461184-CE47-40F1-88B9-C4BA85C36265}" presName="rootComposite" presStyleCnt="0"/>
      <dgm:spPr/>
    </dgm:pt>
    <dgm:pt modelId="{99A01B6A-2C00-4C34-AC04-DE64E6F6B6E2}" type="pres">
      <dgm:prSet presAssocID="{15461184-CE47-40F1-88B9-C4BA85C36265}" presName="rootText" presStyleLbl="node4" presStyleIdx="1" presStyleCnt="2" custScaleY="49561" custLinFactNeighborX="36757" custLinFactNeighborY="-7532">
        <dgm:presLayoutVars>
          <dgm:chPref val="3"/>
        </dgm:presLayoutVars>
      </dgm:prSet>
      <dgm:spPr/>
    </dgm:pt>
    <dgm:pt modelId="{14C3E894-7EB2-45A4-B0A5-D313C927C95C}" type="pres">
      <dgm:prSet presAssocID="{15461184-CE47-40F1-88B9-C4BA85C36265}" presName="rootConnector" presStyleLbl="node4" presStyleIdx="1" presStyleCnt="2"/>
      <dgm:spPr/>
    </dgm:pt>
    <dgm:pt modelId="{0EEE4A0E-C89D-4540-AF7D-88D81EE50132}" type="pres">
      <dgm:prSet presAssocID="{15461184-CE47-40F1-88B9-C4BA85C36265}" presName="hierChild4" presStyleCnt="0"/>
      <dgm:spPr/>
    </dgm:pt>
    <dgm:pt modelId="{9DAB104D-27A4-4657-B055-B18524F0BA9A}" type="pres">
      <dgm:prSet presAssocID="{15461184-CE47-40F1-88B9-C4BA85C36265}" presName="hierChild5" presStyleCnt="0"/>
      <dgm:spPr/>
    </dgm:pt>
    <dgm:pt modelId="{57C5A78B-FB26-4EF2-A99D-214E495E4E92}" type="pres">
      <dgm:prSet presAssocID="{9A7B8901-9DD1-4806-9BCD-8275FFDB8494}" presName="hierChild5" presStyleCnt="0"/>
      <dgm:spPr/>
    </dgm:pt>
    <dgm:pt modelId="{5F910DE9-15DB-4270-B92E-AFD96F22E33C}" type="pres">
      <dgm:prSet presAssocID="{76D42C70-F94A-4638-B435-B57B5BFFDEA3}" presName="hierChild7" presStyleCnt="0"/>
      <dgm:spPr/>
    </dgm:pt>
  </dgm:ptLst>
  <dgm:cxnLst>
    <dgm:cxn modelId="{F7C78B02-10FF-4E68-A295-D19AAFBEA1CE}" srcId="{B3907D95-8D6B-48E2-9CCF-B15AAC2DA461}" destId="{76D42C70-F94A-4638-B435-B57B5BFFDEA3}" srcOrd="1" destOrd="0" parTransId="{FA427C7A-3525-4463-93EF-1FBE9C281920}" sibTransId="{45660318-F537-4CBD-BE9A-0836A9EAFA4B}"/>
    <dgm:cxn modelId="{8B87D902-ED8D-4D5F-8237-0549CE117EC8}" type="presOf" srcId="{ADE826C4-E7FF-4839-915C-1C3F5C3A3FC6}" destId="{3A7F3AAE-E6EE-49CD-AC16-D3A50B4FE97F}" srcOrd="0" destOrd="0" presId="urn:microsoft.com/office/officeart/2009/3/layout/HorizontalOrganizationChart"/>
    <dgm:cxn modelId="{91C57308-8C5A-4EF2-A2D0-5BC0CF8DC765}" srcId="{ADE826C4-E7FF-4839-915C-1C3F5C3A3FC6}" destId="{CBE8C2A2-E97C-433D-8001-2945020CD320}" srcOrd="0" destOrd="0" parTransId="{873AEEF7-759D-4B50-84D1-FD878942A12D}" sibTransId="{D85A85F6-E8A5-4F10-9814-EB96CAF2A976}"/>
    <dgm:cxn modelId="{B2F65C22-CB24-455D-B3B2-D51451A8DFB2}" type="presOf" srcId="{6B8994C4-2386-40B8-AD86-2D4D02A9493B}" destId="{E3D9F32C-F13E-4F9A-BF27-FFF215F0559E}" srcOrd="0" destOrd="0" presId="urn:microsoft.com/office/officeart/2009/3/layout/HorizontalOrganizationChart"/>
    <dgm:cxn modelId="{52908831-7909-47B4-BD3D-3C99CCB1294D}" type="presOf" srcId="{15461184-CE47-40F1-88B9-C4BA85C36265}" destId="{99A01B6A-2C00-4C34-AC04-DE64E6F6B6E2}" srcOrd="0" destOrd="0" presId="urn:microsoft.com/office/officeart/2009/3/layout/HorizontalOrganizationChart"/>
    <dgm:cxn modelId="{E8C0CB32-09BA-4228-909D-2D905E9DF160}" type="presOf" srcId="{76D42C70-F94A-4638-B435-B57B5BFFDEA3}" destId="{70E85CBC-7DE8-4A52-AA21-569AC5B5F0CA}" srcOrd="0" destOrd="0" presId="urn:microsoft.com/office/officeart/2009/3/layout/HorizontalOrganizationChart"/>
    <dgm:cxn modelId="{D019F23E-C3F8-4833-A17C-A389B6E2C4DD}" type="presOf" srcId="{3674126C-1D44-481E-BAB6-412B2F7C86FA}" destId="{9E46DD45-F3FA-4977-AD23-0B5FA2F6A815}" srcOrd="0" destOrd="0" presId="urn:microsoft.com/office/officeart/2009/3/layout/HorizontalOrganizationChart"/>
    <dgm:cxn modelId="{759FE040-4211-418E-9F09-B48947E12024}" srcId="{3674126C-1D44-481E-BAB6-412B2F7C86FA}" destId="{B3907D95-8D6B-48E2-9CCF-B15AAC2DA461}" srcOrd="0" destOrd="0" parTransId="{6DCFDDE3-6026-4862-8144-4341B549AD87}" sibTransId="{BBE9990F-A23E-4A6F-A98D-42A299653D9A}"/>
    <dgm:cxn modelId="{4AA46E67-AFC3-41D0-9F2D-7F60BB52EDF0}" type="presOf" srcId="{FA427C7A-3525-4463-93EF-1FBE9C281920}" destId="{424609CA-9F4C-409E-84D0-A7DEE5C0373E}" srcOrd="0" destOrd="0" presId="urn:microsoft.com/office/officeart/2009/3/layout/HorizontalOrganizationChart"/>
    <dgm:cxn modelId="{FB97F04C-42C3-4A95-81AA-5BE371236EAA}" type="presOf" srcId="{529FEA1B-B3C2-4C8A-8838-8AF39D78E77F}" destId="{B0A6DA8D-F184-485D-AF5D-F9BB7546961B}" srcOrd="1" destOrd="0" presId="urn:microsoft.com/office/officeart/2009/3/layout/HorizontalOrganizationChart"/>
    <dgm:cxn modelId="{9533734D-87C9-48D6-82C3-DCA96F5D1B6D}" type="presOf" srcId="{76D42C70-F94A-4638-B435-B57B5BFFDEA3}" destId="{AFECCE47-3398-4CC5-913A-80C47BD7C233}" srcOrd="1" destOrd="0" presId="urn:microsoft.com/office/officeart/2009/3/layout/HorizontalOrganizationChart"/>
    <dgm:cxn modelId="{CA5EF579-9329-4DE7-A71B-320B5B91257E}" srcId="{9A7B8901-9DD1-4806-9BCD-8275FFDB8494}" destId="{15461184-CE47-40F1-88B9-C4BA85C36265}" srcOrd="0" destOrd="0" parTransId="{7CC970CF-B5B0-4A53-91AC-F1A3E87A9D56}" sibTransId="{F0A18953-09E6-4A15-9967-D364B4EAB020}"/>
    <dgm:cxn modelId="{1A909582-9139-4E51-8E3E-98ACD707A937}" type="presOf" srcId="{B3907D95-8D6B-48E2-9CCF-B15AAC2DA461}" destId="{04F2057A-9028-412B-B89C-0371FC3815A1}" srcOrd="0" destOrd="0" presId="urn:microsoft.com/office/officeart/2009/3/layout/HorizontalOrganizationChart"/>
    <dgm:cxn modelId="{D47F9085-6F48-4112-9059-A575DF79A438}" type="presOf" srcId="{ADE826C4-E7FF-4839-915C-1C3F5C3A3FC6}" destId="{76CE0F9D-E8CE-447B-9969-7FEF272E748B}" srcOrd="1" destOrd="0" presId="urn:microsoft.com/office/officeart/2009/3/layout/HorizontalOrganizationChart"/>
    <dgm:cxn modelId="{56D7278B-DA3B-46AF-BA84-A4AB7049DBAA}" type="presOf" srcId="{CBE8C2A2-E97C-433D-8001-2945020CD320}" destId="{1509529E-4DBF-45E0-967E-EAF491C28889}" srcOrd="0" destOrd="0" presId="urn:microsoft.com/office/officeart/2009/3/layout/HorizontalOrganizationChart"/>
    <dgm:cxn modelId="{84E3D497-9D00-4DB0-8D9A-3D4CB67489E0}" type="presOf" srcId="{7CC970CF-B5B0-4A53-91AC-F1A3E87A9D56}" destId="{EAA9ECF2-C57E-4215-BCDD-66827E0F5CCA}" srcOrd="0" destOrd="0" presId="urn:microsoft.com/office/officeart/2009/3/layout/HorizontalOrganizationChart"/>
    <dgm:cxn modelId="{92511199-32EB-475C-9481-2CD5BEB3BBEF}" type="presOf" srcId="{9A7B8901-9DD1-4806-9BCD-8275FFDB8494}" destId="{788F248A-3C86-4B31-87AF-75CFD30325BA}" srcOrd="1" destOrd="0" presId="urn:microsoft.com/office/officeart/2009/3/layout/HorizontalOrganizationChart"/>
    <dgm:cxn modelId="{FE66F39A-BA86-4412-AEDB-C96741BC0211}" srcId="{CBE8C2A2-E97C-433D-8001-2945020CD320}" destId="{529FEA1B-B3C2-4C8A-8838-8AF39D78E77F}" srcOrd="0" destOrd="0" parTransId="{717F7BA0-BB65-4973-AEF7-C788849D41AA}" sibTransId="{DAD840BE-645A-4827-864D-DD7584048639}"/>
    <dgm:cxn modelId="{D29B19A1-1E27-44E8-B18D-E0C787539FBA}" type="presOf" srcId="{717F7BA0-BB65-4973-AEF7-C788849D41AA}" destId="{F98A468A-681B-4466-A19A-E2517F3D136D}" srcOrd="0" destOrd="0" presId="urn:microsoft.com/office/officeart/2009/3/layout/HorizontalOrganizationChart"/>
    <dgm:cxn modelId="{1C6699AD-5C42-4AAC-A2E3-0AFE13BCEFC2}" type="presOf" srcId="{0A734877-0276-4CD9-A7F7-717421989886}" destId="{3C389A07-0DAD-46E7-B81E-7DDC11470EDF}" srcOrd="0" destOrd="0" presId="urn:microsoft.com/office/officeart/2009/3/layout/HorizontalOrganizationChart"/>
    <dgm:cxn modelId="{B58C2DC9-6B61-4BFA-8845-17869A7B2EBB}" type="presOf" srcId="{529FEA1B-B3C2-4C8A-8838-8AF39D78E77F}" destId="{22DB98FF-484A-44BE-B24E-703C5975EEC5}" srcOrd="0" destOrd="0" presId="urn:microsoft.com/office/officeart/2009/3/layout/HorizontalOrganizationChart"/>
    <dgm:cxn modelId="{B40DA3CB-BE7F-420B-97C2-39526C2B4EAB}" type="presOf" srcId="{873AEEF7-759D-4B50-84D1-FD878942A12D}" destId="{087DB10B-271F-4E88-A660-941AC607304B}" srcOrd="0" destOrd="0" presId="urn:microsoft.com/office/officeart/2009/3/layout/HorizontalOrganizationChart"/>
    <dgm:cxn modelId="{235B09D0-674E-43BC-AB0F-E2FF08DED6B9}" srcId="{B3907D95-8D6B-48E2-9CCF-B15AAC2DA461}" destId="{ADE826C4-E7FF-4839-915C-1C3F5C3A3FC6}" srcOrd="0" destOrd="0" parTransId="{6B8994C4-2386-40B8-AD86-2D4D02A9493B}" sibTransId="{17D06658-3CC2-4E6B-B758-1D50D9CCCD1B}"/>
    <dgm:cxn modelId="{29EBBBE3-52BE-4BDA-9CDD-1A9B3EC87D6E}" type="presOf" srcId="{15461184-CE47-40F1-88B9-C4BA85C36265}" destId="{14C3E894-7EB2-45A4-B0A5-D313C927C95C}" srcOrd="1" destOrd="0" presId="urn:microsoft.com/office/officeart/2009/3/layout/HorizontalOrganizationChart"/>
    <dgm:cxn modelId="{61358CEB-FDFD-4645-86FF-8DBEB5463BE5}" type="presOf" srcId="{9A7B8901-9DD1-4806-9BCD-8275FFDB8494}" destId="{FF012915-44F6-448A-9CB7-152109A45F75}" srcOrd="0" destOrd="0" presId="urn:microsoft.com/office/officeart/2009/3/layout/HorizontalOrganizationChart"/>
    <dgm:cxn modelId="{464786F1-483A-468B-9BFA-9A53DEC94E56}" type="presOf" srcId="{CBE8C2A2-E97C-433D-8001-2945020CD320}" destId="{D763BCEC-2CE2-4815-892F-0C2D42129D08}" srcOrd="1" destOrd="0" presId="urn:microsoft.com/office/officeart/2009/3/layout/HorizontalOrganizationChart"/>
    <dgm:cxn modelId="{DBCA87F8-41FB-4B2E-AA34-AC6B6C23A629}" srcId="{76D42C70-F94A-4638-B435-B57B5BFFDEA3}" destId="{9A7B8901-9DD1-4806-9BCD-8275FFDB8494}" srcOrd="0" destOrd="0" parTransId="{0A734877-0276-4CD9-A7F7-717421989886}" sibTransId="{0C1EBD17-3EED-43EF-8044-E764442B5240}"/>
    <dgm:cxn modelId="{54D309F9-9C90-4EC7-AEEA-A9835141F3BB}" type="presOf" srcId="{B3907D95-8D6B-48E2-9CCF-B15AAC2DA461}" destId="{A6159421-A787-45BA-8786-C5392C8F4528}" srcOrd="1" destOrd="0" presId="urn:microsoft.com/office/officeart/2009/3/layout/HorizontalOrganizationChart"/>
    <dgm:cxn modelId="{4D6C3435-5C2F-4BD6-A0A6-9256BE0CD7A6}" type="presParOf" srcId="{9E46DD45-F3FA-4977-AD23-0B5FA2F6A815}" destId="{D02CEBFE-07CE-486E-9009-B1B32A8FC640}" srcOrd="0" destOrd="0" presId="urn:microsoft.com/office/officeart/2009/3/layout/HorizontalOrganizationChart"/>
    <dgm:cxn modelId="{938077E9-6FE9-48FF-BE30-71F3C4029E9F}" type="presParOf" srcId="{D02CEBFE-07CE-486E-9009-B1B32A8FC640}" destId="{6F586525-020D-4A04-9DAB-D88A12DCB42C}" srcOrd="0" destOrd="0" presId="urn:microsoft.com/office/officeart/2009/3/layout/HorizontalOrganizationChart"/>
    <dgm:cxn modelId="{C6DB1851-5C98-4F1D-8980-93F915146E6C}" type="presParOf" srcId="{6F586525-020D-4A04-9DAB-D88A12DCB42C}" destId="{04F2057A-9028-412B-B89C-0371FC3815A1}" srcOrd="0" destOrd="0" presId="urn:microsoft.com/office/officeart/2009/3/layout/HorizontalOrganizationChart"/>
    <dgm:cxn modelId="{98DEDFC1-36DF-4E44-AAA7-294C438145E2}" type="presParOf" srcId="{6F586525-020D-4A04-9DAB-D88A12DCB42C}" destId="{A6159421-A787-45BA-8786-C5392C8F4528}" srcOrd="1" destOrd="0" presId="urn:microsoft.com/office/officeart/2009/3/layout/HorizontalOrganizationChart"/>
    <dgm:cxn modelId="{AD9CE9D6-415E-4E2F-B2BC-AB8283D24BB9}" type="presParOf" srcId="{D02CEBFE-07CE-486E-9009-B1B32A8FC640}" destId="{8CC5CE70-72A6-4984-B019-9651CB6D1B04}" srcOrd="1" destOrd="0" presId="urn:microsoft.com/office/officeart/2009/3/layout/HorizontalOrganizationChart"/>
    <dgm:cxn modelId="{EE9EABD1-C09B-4E79-9F6A-BA596657AFD9}" type="presParOf" srcId="{D02CEBFE-07CE-486E-9009-B1B32A8FC640}" destId="{113590C4-0939-4F8C-864F-E24413EDCFE4}" srcOrd="2" destOrd="0" presId="urn:microsoft.com/office/officeart/2009/3/layout/HorizontalOrganizationChart"/>
    <dgm:cxn modelId="{EB7618ED-EB9B-444E-A1F2-2D8080907350}" type="presParOf" srcId="{113590C4-0939-4F8C-864F-E24413EDCFE4}" destId="{E3D9F32C-F13E-4F9A-BF27-FFF215F0559E}" srcOrd="0" destOrd="0" presId="urn:microsoft.com/office/officeart/2009/3/layout/HorizontalOrganizationChart"/>
    <dgm:cxn modelId="{D291C61B-F68C-439D-A175-5FB34EB4D3C5}" type="presParOf" srcId="{113590C4-0939-4F8C-864F-E24413EDCFE4}" destId="{C7BAE95B-A884-4A2D-9E44-E3AAE3403276}" srcOrd="1" destOrd="0" presId="urn:microsoft.com/office/officeart/2009/3/layout/HorizontalOrganizationChart"/>
    <dgm:cxn modelId="{9AFC7D1C-EE88-45B3-B1E8-F67587C0744B}" type="presParOf" srcId="{C7BAE95B-A884-4A2D-9E44-E3AAE3403276}" destId="{ED150CA1-2002-401E-A7EA-ABF1E631FC48}" srcOrd="0" destOrd="0" presId="urn:microsoft.com/office/officeart/2009/3/layout/HorizontalOrganizationChart"/>
    <dgm:cxn modelId="{5443AD1E-1E60-41CF-9A2C-8BCED8E05202}" type="presParOf" srcId="{ED150CA1-2002-401E-A7EA-ABF1E631FC48}" destId="{3A7F3AAE-E6EE-49CD-AC16-D3A50B4FE97F}" srcOrd="0" destOrd="0" presId="urn:microsoft.com/office/officeart/2009/3/layout/HorizontalOrganizationChart"/>
    <dgm:cxn modelId="{DDE149E2-54F2-4CB3-AB58-5C3BA5533851}" type="presParOf" srcId="{ED150CA1-2002-401E-A7EA-ABF1E631FC48}" destId="{76CE0F9D-E8CE-447B-9969-7FEF272E748B}" srcOrd="1" destOrd="0" presId="urn:microsoft.com/office/officeart/2009/3/layout/HorizontalOrganizationChart"/>
    <dgm:cxn modelId="{A205577C-BF68-48D3-94F4-6D31A5C01E7F}" type="presParOf" srcId="{C7BAE95B-A884-4A2D-9E44-E3AAE3403276}" destId="{E0EA3EA4-E21B-4498-9B12-BBA7CAD2765C}" srcOrd="1" destOrd="0" presId="urn:microsoft.com/office/officeart/2009/3/layout/HorizontalOrganizationChart"/>
    <dgm:cxn modelId="{E4BBA3E5-235E-40FC-92A4-95ED6459E011}" type="presParOf" srcId="{E0EA3EA4-E21B-4498-9B12-BBA7CAD2765C}" destId="{087DB10B-271F-4E88-A660-941AC607304B}" srcOrd="0" destOrd="0" presId="urn:microsoft.com/office/officeart/2009/3/layout/HorizontalOrganizationChart"/>
    <dgm:cxn modelId="{2195D495-2F1C-48AD-AF15-4B8C0FC23618}" type="presParOf" srcId="{E0EA3EA4-E21B-4498-9B12-BBA7CAD2765C}" destId="{F6777AAB-6D1D-4EE1-B2A2-BF435F6E98B7}" srcOrd="1" destOrd="0" presId="urn:microsoft.com/office/officeart/2009/3/layout/HorizontalOrganizationChart"/>
    <dgm:cxn modelId="{8F2D24EB-59E0-4D99-8F9A-E1ED90BE75E9}" type="presParOf" srcId="{F6777AAB-6D1D-4EE1-B2A2-BF435F6E98B7}" destId="{8CA55B49-1CB0-4396-A633-1872945A05C2}" srcOrd="0" destOrd="0" presId="urn:microsoft.com/office/officeart/2009/3/layout/HorizontalOrganizationChart"/>
    <dgm:cxn modelId="{90D07E93-EF87-4F57-8915-50D3AE0A19A3}" type="presParOf" srcId="{8CA55B49-1CB0-4396-A633-1872945A05C2}" destId="{1509529E-4DBF-45E0-967E-EAF491C28889}" srcOrd="0" destOrd="0" presId="urn:microsoft.com/office/officeart/2009/3/layout/HorizontalOrganizationChart"/>
    <dgm:cxn modelId="{0DB274EF-CEA9-41A3-BD7D-DA33930D0627}" type="presParOf" srcId="{8CA55B49-1CB0-4396-A633-1872945A05C2}" destId="{D763BCEC-2CE2-4815-892F-0C2D42129D08}" srcOrd="1" destOrd="0" presId="urn:microsoft.com/office/officeart/2009/3/layout/HorizontalOrganizationChart"/>
    <dgm:cxn modelId="{EDB2E98A-7864-428B-A8F5-84AF33987686}" type="presParOf" srcId="{F6777AAB-6D1D-4EE1-B2A2-BF435F6E98B7}" destId="{146F8827-EE2F-4744-B454-9698993EAA59}" srcOrd="1" destOrd="0" presId="urn:microsoft.com/office/officeart/2009/3/layout/HorizontalOrganizationChart"/>
    <dgm:cxn modelId="{6E126054-3984-4939-928E-AB1CC382321B}" type="presParOf" srcId="{146F8827-EE2F-4744-B454-9698993EAA59}" destId="{F98A468A-681B-4466-A19A-E2517F3D136D}" srcOrd="0" destOrd="0" presId="urn:microsoft.com/office/officeart/2009/3/layout/HorizontalOrganizationChart"/>
    <dgm:cxn modelId="{ECD15D72-BC28-4740-BA07-A6E167E4F638}" type="presParOf" srcId="{146F8827-EE2F-4744-B454-9698993EAA59}" destId="{A3F90F12-4FEF-40C6-A82F-D8467CB97622}" srcOrd="1" destOrd="0" presId="urn:microsoft.com/office/officeart/2009/3/layout/HorizontalOrganizationChart"/>
    <dgm:cxn modelId="{6E909AA7-6A00-4CB4-8B82-DF93FE4BBBD7}" type="presParOf" srcId="{A3F90F12-4FEF-40C6-A82F-D8467CB97622}" destId="{2A13EEAE-01F7-4021-85FC-B9B6084A9D5B}" srcOrd="0" destOrd="0" presId="urn:microsoft.com/office/officeart/2009/3/layout/HorizontalOrganizationChart"/>
    <dgm:cxn modelId="{3CE9D390-83AD-4C04-BAC8-9FE0D1F9B92A}" type="presParOf" srcId="{2A13EEAE-01F7-4021-85FC-B9B6084A9D5B}" destId="{22DB98FF-484A-44BE-B24E-703C5975EEC5}" srcOrd="0" destOrd="0" presId="urn:microsoft.com/office/officeart/2009/3/layout/HorizontalOrganizationChart"/>
    <dgm:cxn modelId="{4107B741-19B8-4BDD-A14A-A215422A6EB9}" type="presParOf" srcId="{2A13EEAE-01F7-4021-85FC-B9B6084A9D5B}" destId="{B0A6DA8D-F184-485D-AF5D-F9BB7546961B}" srcOrd="1" destOrd="0" presId="urn:microsoft.com/office/officeart/2009/3/layout/HorizontalOrganizationChart"/>
    <dgm:cxn modelId="{7DBD04D3-3ADE-428E-9105-B7C805E76711}" type="presParOf" srcId="{A3F90F12-4FEF-40C6-A82F-D8467CB97622}" destId="{B58CEAA8-3BBE-412E-9347-44ACC7122171}" srcOrd="1" destOrd="0" presId="urn:microsoft.com/office/officeart/2009/3/layout/HorizontalOrganizationChart"/>
    <dgm:cxn modelId="{885EAEEC-FEAF-4FDF-90C8-D9832DE7ED40}" type="presParOf" srcId="{A3F90F12-4FEF-40C6-A82F-D8467CB97622}" destId="{90C5A7E8-83E5-443F-AEEB-2C07F77E8BB0}" srcOrd="2" destOrd="0" presId="urn:microsoft.com/office/officeart/2009/3/layout/HorizontalOrganizationChart"/>
    <dgm:cxn modelId="{8DC0A14B-D909-4030-82D3-CF0BEC7CF157}" type="presParOf" srcId="{F6777AAB-6D1D-4EE1-B2A2-BF435F6E98B7}" destId="{471E8421-6F4A-4967-9E91-1092E73B2EB6}" srcOrd="2" destOrd="0" presId="urn:microsoft.com/office/officeart/2009/3/layout/HorizontalOrganizationChart"/>
    <dgm:cxn modelId="{B9EDF3A7-EA42-4574-8B24-5A8E09B3D6DE}" type="presParOf" srcId="{C7BAE95B-A884-4A2D-9E44-E3AAE3403276}" destId="{AECF18AF-0F84-4CA4-AC1B-D1CA0FD1B3A2}" srcOrd="2" destOrd="0" presId="urn:microsoft.com/office/officeart/2009/3/layout/HorizontalOrganizationChart"/>
    <dgm:cxn modelId="{928D3AB8-682A-4B4E-A9B9-61C472E2334B}" type="presParOf" srcId="{113590C4-0939-4F8C-864F-E24413EDCFE4}" destId="{424609CA-9F4C-409E-84D0-A7DEE5C0373E}" srcOrd="2" destOrd="0" presId="urn:microsoft.com/office/officeart/2009/3/layout/HorizontalOrganizationChart"/>
    <dgm:cxn modelId="{E4CBB7A6-2A3C-42AE-87A6-808B3CAD3D0D}" type="presParOf" srcId="{113590C4-0939-4F8C-864F-E24413EDCFE4}" destId="{65AB9D35-BABD-43C5-8099-8AE62E80B8C2}" srcOrd="3" destOrd="0" presId="urn:microsoft.com/office/officeart/2009/3/layout/HorizontalOrganizationChart"/>
    <dgm:cxn modelId="{AA95F8C1-1DDF-46D4-B30F-AA9703203122}" type="presParOf" srcId="{65AB9D35-BABD-43C5-8099-8AE62E80B8C2}" destId="{6EA688A4-68AC-4A9A-9A66-501422D6F4A8}" srcOrd="0" destOrd="0" presId="urn:microsoft.com/office/officeart/2009/3/layout/HorizontalOrganizationChart"/>
    <dgm:cxn modelId="{CD5F60B0-85EA-4371-8538-35EFCE9FA1F7}" type="presParOf" srcId="{6EA688A4-68AC-4A9A-9A66-501422D6F4A8}" destId="{70E85CBC-7DE8-4A52-AA21-569AC5B5F0CA}" srcOrd="0" destOrd="0" presId="urn:microsoft.com/office/officeart/2009/3/layout/HorizontalOrganizationChart"/>
    <dgm:cxn modelId="{0CE3CAFA-7267-49BB-BC04-6B8B09371D04}" type="presParOf" srcId="{6EA688A4-68AC-4A9A-9A66-501422D6F4A8}" destId="{AFECCE47-3398-4CC5-913A-80C47BD7C233}" srcOrd="1" destOrd="0" presId="urn:microsoft.com/office/officeart/2009/3/layout/HorizontalOrganizationChart"/>
    <dgm:cxn modelId="{8318FA40-0EA1-4019-A132-74AB552B26B7}" type="presParOf" srcId="{65AB9D35-BABD-43C5-8099-8AE62E80B8C2}" destId="{B1BCBB9B-A724-46BA-B52F-B51B1F02B3E6}" srcOrd="1" destOrd="0" presId="urn:microsoft.com/office/officeart/2009/3/layout/HorizontalOrganizationChart"/>
    <dgm:cxn modelId="{E26639CB-60B4-4936-8EDC-46F53761E977}" type="presParOf" srcId="{B1BCBB9B-A724-46BA-B52F-B51B1F02B3E6}" destId="{3C389A07-0DAD-46E7-B81E-7DDC11470EDF}" srcOrd="0" destOrd="0" presId="urn:microsoft.com/office/officeart/2009/3/layout/HorizontalOrganizationChart"/>
    <dgm:cxn modelId="{25485E18-A9E2-4D4C-825C-30DE2C73535C}" type="presParOf" srcId="{B1BCBB9B-A724-46BA-B52F-B51B1F02B3E6}" destId="{84B59B35-FC77-460C-BED6-858E9314378A}" srcOrd="1" destOrd="0" presId="urn:microsoft.com/office/officeart/2009/3/layout/HorizontalOrganizationChart"/>
    <dgm:cxn modelId="{352A8103-7FC8-4037-8BC8-2376281B4DD9}" type="presParOf" srcId="{84B59B35-FC77-460C-BED6-858E9314378A}" destId="{098EFCDE-0FE1-4224-976C-B06F3A171D30}" srcOrd="0" destOrd="0" presId="urn:microsoft.com/office/officeart/2009/3/layout/HorizontalOrganizationChart"/>
    <dgm:cxn modelId="{66265E62-0FEB-48E9-9262-6C05214386A5}" type="presParOf" srcId="{098EFCDE-0FE1-4224-976C-B06F3A171D30}" destId="{FF012915-44F6-448A-9CB7-152109A45F75}" srcOrd="0" destOrd="0" presId="urn:microsoft.com/office/officeart/2009/3/layout/HorizontalOrganizationChart"/>
    <dgm:cxn modelId="{49D5BAD9-B52B-4624-988E-42A89E48BB82}" type="presParOf" srcId="{098EFCDE-0FE1-4224-976C-B06F3A171D30}" destId="{788F248A-3C86-4B31-87AF-75CFD30325BA}" srcOrd="1" destOrd="0" presId="urn:microsoft.com/office/officeart/2009/3/layout/HorizontalOrganizationChart"/>
    <dgm:cxn modelId="{C1091A80-0766-4CA8-AE2D-22A734EDE774}" type="presParOf" srcId="{84B59B35-FC77-460C-BED6-858E9314378A}" destId="{20F0C468-6F72-4607-8B8C-6A24FC561625}" srcOrd="1" destOrd="0" presId="urn:microsoft.com/office/officeart/2009/3/layout/HorizontalOrganizationChart"/>
    <dgm:cxn modelId="{EC61D3C7-7BB6-4889-8286-CF27443CD4FC}" type="presParOf" srcId="{20F0C468-6F72-4607-8B8C-6A24FC561625}" destId="{EAA9ECF2-C57E-4215-BCDD-66827E0F5CCA}" srcOrd="0" destOrd="0" presId="urn:microsoft.com/office/officeart/2009/3/layout/HorizontalOrganizationChart"/>
    <dgm:cxn modelId="{B8BB2DC4-8A76-404F-A177-D097FDBABC00}" type="presParOf" srcId="{20F0C468-6F72-4607-8B8C-6A24FC561625}" destId="{8E07148E-95E7-422D-9D4D-FB5B72BF42BD}" srcOrd="1" destOrd="0" presId="urn:microsoft.com/office/officeart/2009/3/layout/HorizontalOrganizationChart"/>
    <dgm:cxn modelId="{C23F04C7-ACDD-4517-B662-6057FDA16692}" type="presParOf" srcId="{8E07148E-95E7-422D-9D4D-FB5B72BF42BD}" destId="{21BB84E9-F94B-4B8D-BA2D-E50338C250C4}" srcOrd="0" destOrd="0" presId="urn:microsoft.com/office/officeart/2009/3/layout/HorizontalOrganizationChart"/>
    <dgm:cxn modelId="{4899EAE9-E281-40AB-A941-B7248E47B82D}" type="presParOf" srcId="{21BB84E9-F94B-4B8D-BA2D-E50338C250C4}" destId="{99A01B6A-2C00-4C34-AC04-DE64E6F6B6E2}" srcOrd="0" destOrd="0" presId="urn:microsoft.com/office/officeart/2009/3/layout/HorizontalOrganizationChart"/>
    <dgm:cxn modelId="{6B6979A4-BDDF-4F73-B0FF-B6F0C563E025}" type="presParOf" srcId="{21BB84E9-F94B-4B8D-BA2D-E50338C250C4}" destId="{14C3E894-7EB2-45A4-B0A5-D313C927C95C}" srcOrd="1" destOrd="0" presId="urn:microsoft.com/office/officeart/2009/3/layout/HorizontalOrganizationChart"/>
    <dgm:cxn modelId="{4B77BF9E-8585-4112-98E3-603F435D146C}" type="presParOf" srcId="{8E07148E-95E7-422D-9D4D-FB5B72BF42BD}" destId="{0EEE4A0E-C89D-4540-AF7D-88D81EE50132}" srcOrd="1" destOrd="0" presId="urn:microsoft.com/office/officeart/2009/3/layout/HorizontalOrganizationChart"/>
    <dgm:cxn modelId="{48F6300D-5E3E-4C97-B6EC-58E53D077345}" type="presParOf" srcId="{8E07148E-95E7-422D-9D4D-FB5B72BF42BD}" destId="{9DAB104D-27A4-4657-B055-B18524F0BA9A}" srcOrd="2" destOrd="0" presId="urn:microsoft.com/office/officeart/2009/3/layout/HorizontalOrganizationChart"/>
    <dgm:cxn modelId="{3D1505DF-F726-4CD9-A045-598A094EA6E0}" type="presParOf" srcId="{84B59B35-FC77-460C-BED6-858E9314378A}" destId="{57C5A78B-FB26-4EF2-A99D-214E495E4E92}" srcOrd="2" destOrd="0" presId="urn:microsoft.com/office/officeart/2009/3/layout/HorizontalOrganizationChart"/>
    <dgm:cxn modelId="{78E71BA1-A586-4878-8170-B70FF81FCE30}" type="presParOf" srcId="{65AB9D35-BABD-43C5-8099-8AE62E80B8C2}" destId="{5F910DE9-15DB-4270-B92E-AFD96F22E33C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674126C-1D44-481E-BAB6-412B2F7C86FA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ADE826C4-E7FF-4839-915C-1C3F5C3A3FC6}" type="asst">
      <dgm:prSet phldrT="[Text]"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en-IN">
              <a:noFill/>
            </a:rPr>
            <a:t> </a:t>
          </a:r>
        </a:p>
      </dgm:t>
    </dgm:pt>
    <dgm:pt modelId="{6B8994C4-2386-40B8-AD86-2D4D02A9493B}" type="parTrans" cxnId="{235B09D0-674E-43BC-AB0F-E2FF08DED6B9}">
      <dgm:prSet/>
      <dgm:spPr/>
      <dgm:t>
        <a:bodyPr/>
        <a:lstStyle/>
        <a:p>
          <a:endParaRPr lang="en-IN">
            <a:solidFill>
              <a:schemeClr val="tx1"/>
            </a:solidFill>
          </a:endParaRPr>
        </a:p>
      </dgm:t>
    </dgm:pt>
    <dgm:pt modelId="{17D06658-3CC2-4E6B-B758-1D50D9CCCD1B}" type="sibTrans" cxnId="{235B09D0-674E-43BC-AB0F-E2FF08DED6B9}">
      <dgm:prSet/>
      <dgm:spPr/>
      <dgm:t>
        <a:bodyPr/>
        <a:lstStyle/>
        <a:p>
          <a:endParaRPr lang="en-IN">
            <a:solidFill>
              <a:schemeClr val="tx1"/>
            </a:solidFill>
          </a:endParaRPr>
        </a:p>
      </dgm:t>
    </dgm:pt>
    <dgm:pt modelId="{CBE8C2A2-E97C-433D-8001-2945020CD320}">
      <dgm:prSet phldrT="[Text]"/>
      <dgm:spPr>
        <a:blipFill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r>
            <a:rPr lang="en-IN">
              <a:noFill/>
            </a:rPr>
            <a:t> </a:t>
          </a:r>
        </a:p>
      </dgm:t>
    </dgm:pt>
    <dgm:pt modelId="{873AEEF7-759D-4B50-84D1-FD878942A12D}" type="parTrans" cxnId="{91C57308-8C5A-4EF2-A2D0-5BC0CF8DC765}">
      <dgm:prSet/>
      <dgm:spPr/>
      <dgm:t>
        <a:bodyPr/>
        <a:lstStyle/>
        <a:p>
          <a:endParaRPr lang="en-IN">
            <a:solidFill>
              <a:schemeClr val="tx1"/>
            </a:solidFill>
          </a:endParaRPr>
        </a:p>
      </dgm:t>
    </dgm:pt>
    <dgm:pt modelId="{D85A85F6-E8A5-4F10-9814-EB96CAF2A976}" type="sibTrans" cxnId="{91C57308-8C5A-4EF2-A2D0-5BC0CF8DC765}">
      <dgm:prSet/>
      <dgm:spPr/>
      <dgm:t>
        <a:bodyPr/>
        <a:lstStyle/>
        <a:p>
          <a:endParaRPr lang="en-IN">
            <a:solidFill>
              <a:schemeClr val="tx1"/>
            </a:solidFill>
          </a:endParaRPr>
        </a:p>
      </dgm:t>
    </dgm:pt>
    <dgm:pt modelId="{B3907D95-8D6B-48E2-9CCF-B15AAC2DA461}" type="asst">
      <dgm:prSet/>
      <dgm:spPr/>
      <dgm:t>
        <a:bodyPr/>
        <a:lstStyle/>
        <a:p>
          <a:r>
            <a:rPr lang="en-US">
              <a:solidFill>
                <a:schemeClr val="tx1"/>
              </a:solidFill>
            </a:rPr>
            <a:t>Relevance Matrix (</a:t>
          </a:r>
          <a:r>
            <a:rPr lang="en-US" i="1">
              <a:solidFill>
                <a:schemeClr val="tx1"/>
              </a:solidFill>
            </a:rPr>
            <a:t>R</a:t>
          </a:r>
          <a:r>
            <a:rPr lang="en-US">
              <a:solidFill>
                <a:schemeClr val="tx1"/>
              </a:solidFill>
            </a:rPr>
            <a:t>)</a:t>
          </a:r>
          <a:endParaRPr lang="en-IN">
            <a:solidFill>
              <a:schemeClr val="tx1"/>
            </a:solidFill>
          </a:endParaRPr>
        </a:p>
      </dgm:t>
    </dgm:pt>
    <dgm:pt modelId="{6DCFDDE3-6026-4862-8144-4341B549AD87}" type="parTrans" cxnId="{759FE040-4211-418E-9F09-B48947E12024}">
      <dgm:prSet/>
      <dgm:spPr/>
      <dgm:t>
        <a:bodyPr/>
        <a:lstStyle/>
        <a:p>
          <a:endParaRPr lang="en-IN">
            <a:solidFill>
              <a:schemeClr val="tx1"/>
            </a:solidFill>
          </a:endParaRPr>
        </a:p>
      </dgm:t>
    </dgm:pt>
    <dgm:pt modelId="{BBE9990F-A23E-4A6F-A98D-42A299653D9A}" type="sibTrans" cxnId="{759FE040-4211-418E-9F09-B48947E12024}">
      <dgm:prSet/>
      <dgm:spPr/>
      <dgm:t>
        <a:bodyPr/>
        <a:lstStyle/>
        <a:p>
          <a:endParaRPr lang="en-IN">
            <a:solidFill>
              <a:schemeClr val="tx1"/>
            </a:solidFill>
          </a:endParaRPr>
        </a:p>
      </dgm:t>
    </dgm:pt>
    <dgm:pt modelId="{76D42C70-F94A-4638-B435-B57B5BFFDEA3}" type="asst">
      <dgm:prSet/>
      <dgm:spPr>
        <a:blipFill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r>
            <a:rPr lang="en-IN">
              <a:noFill/>
            </a:rPr>
            <a:t> </a:t>
          </a:r>
        </a:p>
      </dgm:t>
    </dgm:pt>
    <dgm:pt modelId="{FA427C7A-3525-4463-93EF-1FBE9C281920}" type="parTrans" cxnId="{F7C78B02-10FF-4E68-A295-D19AAFBEA1CE}">
      <dgm:prSet/>
      <dgm:spPr/>
      <dgm:t>
        <a:bodyPr/>
        <a:lstStyle/>
        <a:p>
          <a:endParaRPr lang="en-IN">
            <a:solidFill>
              <a:schemeClr val="tx1"/>
            </a:solidFill>
          </a:endParaRPr>
        </a:p>
      </dgm:t>
    </dgm:pt>
    <dgm:pt modelId="{45660318-F537-4CBD-BE9A-0836A9EAFA4B}" type="sibTrans" cxnId="{F7C78B02-10FF-4E68-A295-D19AAFBEA1CE}">
      <dgm:prSet/>
      <dgm:spPr/>
      <dgm:t>
        <a:bodyPr/>
        <a:lstStyle/>
        <a:p>
          <a:endParaRPr lang="en-IN">
            <a:solidFill>
              <a:schemeClr val="tx1"/>
            </a:solidFill>
          </a:endParaRPr>
        </a:p>
      </dgm:t>
    </dgm:pt>
    <dgm:pt modelId="{529FEA1B-B3C2-4C8A-8838-8AF39D78E77F}">
      <dgm:prSet/>
      <dgm:spPr/>
      <dgm:t>
        <a:bodyPr/>
        <a:lstStyle/>
        <a:p>
          <a:r>
            <a:rPr lang="en-US">
              <a:solidFill>
                <a:schemeClr val="tx1"/>
              </a:solidFill>
            </a:rPr>
            <a:t>Desired Total Relevance</a:t>
          </a:r>
          <a:endParaRPr lang="en-IN">
            <a:solidFill>
              <a:schemeClr val="tx1"/>
            </a:solidFill>
          </a:endParaRPr>
        </a:p>
      </dgm:t>
    </dgm:pt>
    <dgm:pt modelId="{717F7BA0-BB65-4973-AEF7-C788849D41AA}" type="parTrans" cxnId="{FE66F39A-BA86-4412-AEDB-C96741BC0211}">
      <dgm:prSet/>
      <dgm:spPr/>
      <dgm:t>
        <a:bodyPr/>
        <a:lstStyle/>
        <a:p>
          <a:endParaRPr lang="en-IN">
            <a:solidFill>
              <a:schemeClr val="tx1"/>
            </a:solidFill>
          </a:endParaRPr>
        </a:p>
      </dgm:t>
    </dgm:pt>
    <dgm:pt modelId="{DAD840BE-645A-4827-864D-DD7584048639}" type="sibTrans" cxnId="{FE66F39A-BA86-4412-AEDB-C96741BC0211}">
      <dgm:prSet/>
      <dgm:spPr/>
      <dgm:t>
        <a:bodyPr/>
        <a:lstStyle/>
        <a:p>
          <a:endParaRPr lang="en-IN">
            <a:solidFill>
              <a:schemeClr val="tx1"/>
            </a:solidFill>
          </a:endParaRPr>
        </a:p>
      </dgm:t>
    </dgm:pt>
    <dgm:pt modelId="{9A7B8901-9DD1-4806-9BCD-8275FFDB8494}">
      <dgm:prSet/>
      <dgm:spPr>
        <a:blipFill>
          <a:blip xmlns:r="http://schemas.openxmlformats.org/officeDocument/2006/relationships" r:embed="rId4"/>
          <a:stretch>
            <a:fillRect l="-735"/>
          </a:stretch>
        </a:blipFill>
      </dgm:spPr>
      <dgm:t>
        <a:bodyPr/>
        <a:lstStyle/>
        <a:p>
          <a:r>
            <a:rPr lang="en-IN">
              <a:noFill/>
            </a:rPr>
            <a:t> </a:t>
          </a:r>
        </a:p>
      </dgm:t>
    </dgm:pt>
    <dgm:pt modelId="{0A734877-0276-4CD9-A7F7-717421989886}" type="parTrans" cxnId="{DBCA87F8-41FB-4B2E-AA34-AC6B6C23A629}">
      <dgm:prSet/>
      <dgm:spPr/>
      <dgm:t>
        <a:bodyPr/>
        <a:lstStyle/>
        <a:p>
          <a:endParaRPr lang="en-IN">
            <a:solidFill>
              <a:schemeClr val="tx1"/>
            </a:solidFill>
          </a:endParaRPr>
        </a:p>
      </dgm:t>
    </dgm:pt>
    <dgm:pt modelId="{0C1EBD17-3EED-43EF-8044-E764442B5240}" type="sibTrans" cxnId="{DBCA87F8-41FB-4B2E-AA34-AC6B6C23A629}">
      <dgm:prSet/>
      <dgm:spPr/>
      <dgm:t>
        <a:bodyPr/>
        <a:lstStyle/>
        <a:p>
          <a:endParaRPr lang="en-IN">
            <a:solidFill>
              <a:schemeClr val="tx1"/>
            </a:solidFill>
          </a:endParaRPr>
        </a:p>
      </dgm:t>
    </dgm:pt>
    <dgm:pt modelId="{15461184-CE47-40F1-88B9-C4BA85C36265}">
      <dgm:prSet/>
      <dgm:spPr/>
      <dgm:t>
        <a:bodyPr/>
        <a:lstStyle/>
        <a:p>
          <a:r>
            <a:rPr lang="en-US">
              <a:solidFill>
                <a:schemeClr val="tx1"/>
              </a:solidFill>
            </a:rPr>
            <a:t>Actual Total Relevance</a:t>
          </a:r>
          <a:endParaRPr lang="en-IN">
            <a:solidFill>
              <a:schemeClr val="tx1"/>
            </a:solidFill>
          </a:endParaRPr>
        </a:p>
      </dgm:t>
    </dgm:pt>
    <dgm:pt modelId="{7CC970CF-B5B0-4A53-91AC-F1A3E87A9D56}" type="parTrans" cxnId="{CA5EF579-9329-4DE7-A71B-320B5B91257E}">
      <dgm:prSet/>
      <dgm:spPr/>
      <dgm:t>
        <a:bodyPr/>
        <a:lstStyle/>
        <a:p>
          <a:endParaRPr lang="en-IN">
            <a:solidFill>
              <a:schemeClr val="tx1"/>
            </a:solidFill>
          </a:endParaRPr>
        </a:p>
      </dgm:t>
    </dgm:pt>
    <dgm:pt modelId="{F0A18953-09E6-4A15-9967-D364B4EAB020}" type="sibTrans" cxnId="{CA5EF579-9329-4DE7-A71B-320B5B91257E}">
      <dgm:prSet/>
      <dgm:spPr/>
      <dgm:t>
        <a:bodyPr/>
        <a:lstStyle/>
        <a:p>
          <a:endParaRPr lang="en-IN">
            <a:solidFill>
              <a:schemeClr val="tx1"/>
            </a:solidFill>
          </a:endParaRPr>
        </a:p>
      </dgm:t>
    </dgm:pt>
    <dgm:pt modelId="{9E46DD45-F3FA-4977-AD23-0B5FA2F6A815}" type="pres">
      <dgm:prSet presAssocID="{3674126C-1D44-481E-BAB6-412B2F7C86FA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D02CEBFE-07CE-486E-9009-B1B32A8FC640}" type="pres">
      <dgm:prSet presAssocID="{B3907D95-8D6B-48E2-9CCF-B15AAC2DA461}" presName="hierRoot1" presStyleCnt="0">
        <dgm:presLayoutVars>
          <dgm:hierBranch val="init"/>
        </dgm:presLayoutVars>
      </dgm:prSet>
      <dgm:spPr/>
    </dgm:pt>
    <dgm:pt modelId="{6F586525-020D-4A04-9DAB-D88A12DCB42C}" type="pres">
      <dgm:prSet presAssocID="{B3907D95-8D6B-48E2-9CCF-B15AAC2DA461}" presName="rootComposite1" presStyleCnt="0"/>
      <dgm:spPr/>
    </dgm:pt>
    <dgm:pt modelId="{04F2057A-9028-412B-B89C-0371FC3815A1}" type="pres">
      <dgm:prSet presAssocID="{B3907D95-8D6B-48E2-9CCF-B15AAC2DA461}" presName="rootText1" presStyleLbl="node0" presStyleIdx="0" presStyleCnt="1" custScaleY="49561" custLinFactNeighborX="-1765" custLinFactNeighborY="0">
        <dgm:presLayoutVars>
          <dgm:chPref val="3"/>
        </dgm:presLayoutVars>
      </dgm:prSet>
      <dgm:spPr/>
    </dgm:pt>
    <dgm:pt modelId="{A6159421-A787-45BA-8786-C5392C8F4528}" type="pres">
      <dgm:prSet presAssocID="{B3907D95-8D6B-48E2-9CCF-B15AAC2DA461}" presName="rootConnector1" presStyleLbl="asst0" presStyleIdx="0" presStyleCnt="2"/>
      <dgm:spPr/>
    </dgm:pt>
    <dgm:pt modelId="{8CC5CE70-72A6-4984-B019-9651CB6D1B04}" type="pres">
      <dgm:prSet presAssocID="{B3907D95-8D6B-48E2-9CCF-B15AAC2DA461}" presName="hierChild2" presStyleCnt="0"/>
      <dgm:spPr/>
    </dgm:pt>
    <dgm:pt modelId="{113590C4-0939-4F8C-864F-E24413EDCFE4}" type="pres">
      <dgm:prSet presAssocID="{B3907D95-8D6B-48E2-9CCF-B15AAC2DA461}" presName="hierChild3" presStyleCnt="0"/>
      <dgm:spPr/>
    </dgm:pt>
    <dgm:pt modelId="{E3D9F32C-F13E-4F9A-BF27-FFF215F0559E}" type="pres">
      <dgm:prSet presAssocID="{6B8994C4-2386-40B8-AD86-2D4D02A9493B}" presName="Name115" presStyleLbl="parChTrans1D2" presStyleIdx="0" presStyleCnt="2"/>
      <dgm:spPr/>
    </dgm:pt>
    <dgm:pt modelId="{C7BAE95B-A884-4A2D-9E44-E3AAE3403276}" type="pres">
      <dgm:prSet presAssocID="{ADE826C4-E7FF-4839-915C-1C3F5C3A3FC6}" presName="hierRoot3" presStyleCnt="0">
        <dgm:presLayoutVars>
          <dgm:hierBranch val="init"/>
        </dgm:presLayoutVars>
      </dgm:prSet>
      <dgm:spPr/>
    </dgm:pt>
    <dgm:pt modelId="{ED150CA1-2002-401E-A7EA-ABF1E631FC48}" type="pres">
      <dgm:prSet presAssocID="{ADE826C4-E7FF-4839-915C-1C3F5C3A3FC6}" presName="rootComposite3" presStyleCnt="0"/>
      <dgm:spPr/>
    </dgm:pt>
    <dgm:pt modelId="{3A7F3AAE-E6EE-49CD-AC16-D3A50B4FE97F}" type="pres">
      <dgm:prSet presAssocID="{ADE826C4-E7FF-4839-915C-1C3F5C3A3FC6}" presName="rootText3" presStyleLbl="asst0" presStyleIdx="0" presStyleCnt="2" custScaleY="49561" custLinFactY="-58554" custLinFactNeighborX="-45266" custLinFactNeighborY="-100000">
        <dgm:presLayoutVars>
          <dgm:chPref val="3"/>
        </dgm:presLayoutVars>
      </dgm:prSet>
      <dgm:spPr/>
    </dgm:pt>
    <dgm:pt modelId="{76CE0F9D-E8CE-447B-9969-7FEF272E748B}" type="pres">
      <dgm:prSet presAssocID="{ADE826C4-E7FF-4839-915C-1C3F5C3A3FC6}" presName="rootConnector3" presStyleLbl="asst0" presStyleIdx="0" presStyleCnt="2"/>
      <dgm:spPr/>
    </dgm:pt>
    <dgm:pt modelId="{E0EA3EA4-E21B-4498-9B12-BBA7CAD2765C}" type="pres">
      <dgm:prSet presAssocID="{ADE826C4-E7FF-4839-915C-1C3F5C3A3FC6}" presName="hierChild6" presStyleCnt="0"/>
      <dgm:spPr/>
    </dgm:pt>
    <dgm:pt modelId="{087DB10B-271F-4E88-A660-941AC607304B}" type="pres">
      <dgm:prSet presAssocID="{873AEEF7-759D-4B50-84D1-FD878942A12D}" presName="Name64" presStyleLbl="parChTrans1D3" presStyleIdx="0" presStyleCnt="2"/>
      <dgm:spPr/>
    </dgm:pt>
    <dgm:pt modelId="{F6777AAB-6D1D-4EE1-B2A2-BF435F6E98B7}" type="pres">
      <dgm:prSet presAssocID="{CBE8C2A2-E97C-433D-8001-2945020CD320}" presName="hierRoot2" presStyleCnt="0">
        <dgm:presLayoutVars>
          <dgm:hierBranch val="init"/>
        </dgm:presLayoutVars>
      </dgm:prSet>
      <dgm:spPr/>
    </dgm:pt>
    <dgm:pt modelId="{8CA55B49-1CB0-4396-A633-1872945A05C2}" type="pres">
      <dgm:prSet presAssocID="{CBE8C2A2-E97C-433D-8001-2945020CD320}" presName="rootComposite" presStyleCnt="0"/>
      <dgm:spPr/>
    </dgm:pt>
    <dgm:pt modelId="{1509529E-4DBF-45E0-967E-EAF491C28889}" type="pres">
      <dgm:prSet presAssocID="{CBE8C2A2-E97C-433D-8001-2945020CD320}" presName="rootText" presStyleLbl="node3" presStyleIdx="0" presStyleCnt="2" custScaleY="49561" custLinFactNeighborX="-21329" custLinFactNeighborY="-84567">
        <dgm:presLayoutVars>
          <dgm:chPref val="3"/>
        </dgm:presLayoutVars>
      </dgm:prSet>
      <dgm:spPr/>
    </dgm:pt>
    <dgm:pt modelId="{D763BCEC-2CE2-4815-892F-0C2D42129D08}" type="pres">
      <dgm:prSet presAssocID="{CBE8C2A2-E97C-433D-8001-2945020CD320}" presName="rootConnector" presStyleLbl="node3" presStyleIdx="0" presStyleCnt="2"/>
      <dgm:spPr/>
    </dgm:pt>
    <dgm:pt modelId="{146F8827-EE2F-4744-B454-9698993EAA59}" type="pres">
      <dgm:prSet presAssocID="{CBE8C2A2-E97C-433D-8001-2945020CD320}" presName="hierChild4" presStyleCnt="0"/>
      <dgm:spPr/>
    </dgm:pt>
    <dgm:pt modelId="{F98A468A-681B-4466-A19A-E2517F3D136D}" type="pres">
      <dgm:prSet presAssocID="{717F7BA0-BB65-4973-AEF7-C788849D41AA}" presName="Name64" presStyleLbl="parChTrans1D4" presStyleIdx="0" presStyleCnt="2"/>
      <dgm:spPr/>
    </dgm:pt>
    <dgm:pt modelId="{A3F90F12-4FEF-40C6-A82F-D8467CB97622}" type="pres">
      <dgm:prSet presAssocID="{529FEA1B-B3C2-4C8A-8838-8AF39D78E77F}" presName="hierRoot2" presStyleCnt="0">
        <dgm:presLayoutVars>
          <dgm:hierBranch val="init"/>
        </dgm:presLayoutVars>
      </dgm:prSet>
      <dgm:spPr/>
    </dgm:pt>
    <dgm:pt modelId="{2A13EEAE-01F7-4021-85FC-B9B6084A9D5B}" type="pres">
      <dgm:prSet presAssocID="{529FEA1B-B3C2-4C8A-8838-8AF39D78E77F}" presName="rootComposite" presStyleCnt="0"/>
      <dgm:spPr/>
    </dgm:pt>
    <dgm:pt modelId="{22DB98FF-484A-44BE-B24E-703C5975EEC5}" type="pres">
      <dgm:prSet presAssocID="{529FEA1B-B3C2-4C8A-8838-8AF39D78E77F}" presName="rootText" presStyleLbl="node4" presStyleIdx="0" presStyleCnt="2" custScaleY="49561">
        <dgm:presLayoutVars>
          <dgm:chPref val="3"/>
        </dgm:presLayoutVars>
      </dgm:prSet>
      <dgm:spPr/>
    </dgm:pt>
    <dgm:pt modelId="{B0A6DA8D-F184-485D-AF5D-F9BB7546961B}" type="pres">
      <dgm:prSet presAssocID="{529FEA1B-B3C2-4C8A-8838-8AF39D78E77F}" presName="rootConnector" presStyleLbl="node4" presStyleIdx="0" presStyleCnt="2"/>
      <dgm:spPr/>
    </dgm:pt>
    <dgm:pt modelId="{B58CEAA8-3BBE-412E-9347-44ACC7122171}" type="pres">
      <dgm:prSet presAssocID="{529FEA1B-B3C2-4C8A-8838-8AF39D78E77F}" presName="hierChild4" presStyleCnt="0"/>
      <dgm:spPr/>
    </dgm:pt>
    <dgm:pt modelId="{90C5A7E8-83E5-443F-AEEB-2C07F77E8BB0}" type="pres">
      <dgm:prSet presAssocID="{529FEA1B-B3C2-4C8A-8838-8AF39D78E77F}" presName="hierChild5" presStyleCnt="0"/>
      <dgm:spPr/>
    </dgm:pt>
    <dgm:pt modelId="{471E8421-6F4A-4967-9E91-1092E73B2EB6}" type="pres">
      <dgm:prSet presAssocID="{CBE8C2A2-E97C-433D-8001-2945020CD320}" presName="hierChild5" presStyleCnt="0"/>
      <dgm:spPr/>
    </dgm:pt>
    <dgm:pt modelId="{AECF18AF-0F84-4CA4-AC1B-D1CA0FD1B3A2}" type="pres">
      <dgm:prSet presAssocID="{ADE826C4-E7FF-4839-915C-1C3F5C3A3FC6}" presName="hierChild7" presStyleCnt="0"/>
      <dgm:spPr/>
    </dgm:pt>
    <dgm:pt modelId="{424609CA-9F4C-409E-84D0-A7DEE5C0373E}" type="pres">
      <dgm:prSet presAssocID="{FA427C7A-3525-4463-93EF-1FBE9C281920}" presName="Name115" presStyleLbl="parChTrans1D2" presStyleIdx="1" presStyleCnt="2"/>
      <dgm:spPr/>
    </dgm:pt>
    <dgm:pt modelId="{65AB9D35-BABD-43C5-8099-8AE62E80B8C2}" type="pres">
      <dgm:prSet presAssocID="{76D42C70-F94A-4638-B435-B57B5BFFDEA3}" presName="hierRoot3" presStyleCnt="0">
        <dgm:presLayoutVars>
          <dgm:hierBranch val="init"/>
        </dgm:presLayoutVars>
      </dgm:prSet>
      <dgm:spPr/>
    </dgm:pt>
    <dgm:pt modelId="{6EA688A4-68AC-4A9A-9A66-501422D6F4A8}" type="pres">
      <dgm:prSet presAssocID="{76D42C70-F94A-4638-B435-B57B5BFFDEA3}" presName="rootComposite3" presStyleCnt="0"/>
      <dgm:spPr/>
    </dgm:pt>
    <dgm:pt modelId="{70E85CBC-7DE8-4A52-AA21-569AC5B5F0CA}" type="pres">
      <dgm:prSet presAssocID="{76D42C70-F94A-4638-B435-B57B5BFFDEA3}" presName="rootText3" presStyleLbl="asst0" presStyleIdx="1" presStyleCnt="2" custScaleY="49561" custLinFactY="57395" custLinFactNeighborX="-45266" custLinFactNeighborY="100000">
        <dgm:presLayoutVars>
          <dgm:chPref val="3"/>
        </dgm:presLayoutVars>
      </dgm:prSet>
      <dgm:spPr/>
    </dgm:pt>
    <dgm:pt modelId="{AFECCE47-3398-4CC5-913A-80C47BD7C233}" type="pres">
      <dgm:prSet presAssocID="{76D42C70-F94A-4638-B435-B57B5BFFDEA3}" presName="rootConnector3" presStyleLbl="asst0" presStyleIdx="1" presStyleCnt="2"/>
      <dgm:spPr/>
    </dgm:pt>
    <dgm:pt modelId="{B1BCBB9B-A724-46BA-B52F-B51B1F02B3E6}" type="pres">
      <dgm:prSet presAssocID="{76D42C70-F94A-4638-B435-B57B5BFFDEA3}" presName="hierChild6" presStyleCnt="0"/>
      <dgm:spPr/>
    </dgm:pt>
    <dgm:pt modelId="{3C389A07-0DAD-46E7-B81E-7DDC11470EDF}" type="pres">
      <dgm:prSet presAssocID="{0A734877-0276-4CD9-A7F7-717421989886}" presName="Name64" presStyleLbl="parChTrans1D3" presStyleIdx="1" presStyleCnt="2"/>
      <dgm:spPr/>
    </dgm:pt>
    <dgm:pt modelId="{84B59B35-FC77-460C-BED6-858E9314378A}" type="pres">
      <dgm:prSet presAssocID="{9A7B8901-9DD1-4806-9BCD-8275FFDB8494}" presName="hierRoot2" presStyleCnt="0">
        <dgm:presLayoutVars>
          <dgm:hierBranch val="init"/>
        </dgm:presLayoutVars>
      </dgm:prSet>
      <dgm:spPr/>
    </dgm:pt>
    <dgm:pt modelId="{098EFCDE-0FE1-4224-976C-B06F3A171D30}" type="pres">
      <dgm:prSet presAssocID="{9A7B8901-9DD1-4806-9BCD-8275FFDB8494}" presName="rootComposite" presStyleCnt="0"/>
      <dgm:spPr/>
    </dgm:pt>
    <dgm:pt modelId="{FF012915-44F6-448A-9CB7-152109A45F75}" type="pres">
      <dgm:prSet presAssocID="{9A7B8901-9DD1-4806-9BCD-8275FFDB8494}" presName="rootText" presStyleLbl="node3" presStyleIdx="1" presStyleCnt="2" custScaleX="64478" custScaleY="49561" custLinFactNeighborX="-4559" custLinFactNeighborY="77654">
        <dgm:presLayoutVars>
          <dgm:chPref val="3"/>
        </dgm:presLayoutVars>
      </dgm:prSet>
      <dgm:spPr/>
    </dgm:pt>
    <dgm:pt modelId="{788F248A-3C86-4B31-87AF-75CFD30325BA}" type="pres">
      <dgm:prSet presAssocID="{9A7B8901-9DD1-4806-9BCD-8275FFDB8494}" presName="rootConnector" presStyleLbl="node3" presStyleIdx="1" presStyleCnt="2"/>
      <dgm:spPr/>
    </dgm:pt>
    <dgm:pt modelId="{20F0C468-6F72-4607-8B8C-6A24FC561625}" type="pres">
      <dgm:prSet presAssocID="{9A7B8901-9DD1-4806-9BCD-8275FFDB8494}" presName="hierChild4" presStyleCnt="0"/>
      <dgm:spPr/>
    </dgm:pt>
    <dgm:pt modelId="{EAA9ECF2-C57E-4215-BCDD-66827E0F5CCA}" type="pres">
      <dgm:prSet presAssocID="{7CC970CF-B5B0-4A53-91AC-F1A3E87A9D56}" presName="Name64" presStyleLbl="parChTrans1D4" presStyleIdx="1" presStyleCnt="2"/>
      <dgm:spPr/>
    </dgm:pt>
    <dgm:pt modelId="{8E07148E-95E7-422D-9D4D-FB5B72BF42BD}" type="pres">
      <dgm:prSet presAssocID="{15461184-CE47-40F1-88B9-C4BA85C36265}" presName="hierRoot2" presStyleCnt="0">
        <dgm:presLayoutVars>
          <dgm:hierBranch val="init"/>
        </dgm:presLayoutVars>
      </dgm:prSet>
      <dgm:spPr/>
    </dgm:pt>
    <dgm:pt modelId="{21BB84E9-F94B-4B8D-BA2D-E50338C250C4}" type="pres">
      <dgm:prSet presAssocID="{15461184-CE47-40F1-88B9-C4BA85C36265}" presName="rootComposite" presStyleCnt="0"/>
      <dgm:spPr/>
    </dgm:pt>
    <dgm:pt modelId="{99A01B6A-2C00-4C34-AC04-DE64E6F6B6E2}" type="pres">
      <dgm:prSet presAssocID="{15461184-CE47-40F1-88B9-C4BA85C36265}" presName="rootText" presStyleLbl="node4" presStyleIdx="1" presStyleCnt="2" custScaleY="49561" custLinFactNeighborX="36757" custLinFactNeighborY="-7532">
        <dgm:presLayoutVars>
          <dgm:chPref val="3"/>
        </dgm:presLayoutVars>
      </dgm:prSet>
      <dgm:spPr/>
    </dgm:pt>
    <dgm:pt modelId="{14C3E894-7EB2-45A4-B0A5-D313C927C95C}" type="pres">
      <dgm:prSet presAssocID="{15461184-CE47-40F1-88B9-C4BA85C36265}" presName="rootConnector" presStyleLbl="node4" presStyleIdx="1" presStyleCnt="2"/>
      <dgm:spPr/>
    </dgm:pt>
    <dgm:pt modelId="{0EEE4A0E-C89D-4540-AF7D-88D81EE50132}" type="pres">
      <dgm:prSet presAssocID="{15461184-CE47-40F1-88B9-C4BA85C36265}" presName="hierChild4" presStyleCnt="0"/>
      <dgm:spPr/>
    </dgm:pt>
    <dgm:pt modelId="{9DAB104D-27A4-4657-B055-B18524F0BA9A}" type="pres">
      <dgm:prSet presAssocID="{15461184-CE47-40F1-88B9-C4BA85C36265}" presName="hierChild5" presStyleCnt="0"/>
      <dgm:spPr/>
    </dgm:pt>
    <dgm:pt modelId="{57C5A78B-FB26-4EF2-A99D-214E495E4E92}" type="pres">
      <dgm:prSet presAssocID="{9A7B8901-9DD1-4806-9BCD-8275FFDB8494}" presName="hierChild5" presStyleCnt="0"/>
      <dgm:spPr/>
    </dgm:pt>
    <dgm:pt modelId="{5F910DE9-15DB-4270-B92E-AFD96F22E33C}" type="pres">
      <dgm:prSet presAssocID="{76D42C70-F94A-4638-B435-B57B5BFFDEA3}" presName="hierChild7" presStyleCnt="0"/>
      <dgm:spPr/>
    </dgm:pt>
  </dgm:ptLst>
  <dgm:cxnLst>
    <dgm:cxn modelId="{F7C78B02-10FF-4E68-A295-D19AAFBEA1CE}" srcId="{B3907D95-8D6B-48E2-9CCF-B15AAC2DA461}" destId="{76D42C70-F94A-4638-B435-B57B5BFFDEA3}" srcOrd="1" destOrd="0" parTransId="{FA427C7A-3525-4463-93EF-1FBE9C281920}" sibTransId="{45660318-F537-4CBD-BE9A-0836A9EAFA4B}"/>
    <dgm:cxn modelId="{8B87D902-ED8D-4D5F-8237-0549CE117EC8}" type="presOf" srcId="{ADE826C4-E7FF-4839-915C-1C3F5C3A3FC6}" destId="{3A7F3AAE-E6EE-49CD-AC16-D3A50B4FE97F}" srcOrd="0" destOrd="0" presId="urn:microsoft.com/office/officeart/2009/3/layout/HorizontalOrganizationChart"/>
    <dgm:cxn modelId="{91C57308-8C5A-4EF2-A2D0-5BC0CF8DC765}" srcId="{ADE826C4-E7FF-4839-915C-1C3F5C3A3FC6}" destId="{CBE8C2A2-E97C-433D-8001-2945020CD320}" srcOrd="0" destOrd="0" parTransId="{873AEEF7-759D-4B50-84D1-FD878942A12D}" sibTransId="{D85A85F6-E8A5-4F10-9814-EB96CAF2A976}"/>
    <dgm:cxn modelId="{B2F65C22-CB24-455D-B3B2-D51451A8DFB2}" type="presOf" srcId="{6B8994C4-2386-40B8-AD86-2D4D02A9493B}" destId="{E3D9F32C-F13E-4F9A-BF27-FFF215F0559E}" srcOrd="0" destOrd="0" presId="urn:microsoft.com/office/officeart/2009/3/layout/HorizontalOrganizationChart"/>
    <dgm:cxn modelId="{52908831-7909-47B4-BD3D-3C99CCB1294D}" type="presOf" srcId="{15461184-CE47-40F1-88B9-C4BA85C36265}" destId="{99A01B6A-2C00-4C34-AC04-DE64E6F6B6E2}" srcOrd="0" destOrd="0" presId="urn:microsoft.com/office/officeart/2009/3/layout/HorizontalOrganizationChart"/>
    <dgm:cxn modelId="{E8C0CB32-09BA-4228-909D-2D905E9DF160}" type="presOf" srcId="{76D42C70-F94A-4638-B435-B57B5BFFDEA3}" destId="{70E85CBC-7DE8-4A52-AA21-569AC5B5F0CA}" srcOrd="0" destOrd="0" presId="urn:microsoft.com/office/officeart/2009/3/layout/HorizontalOrganizationChart"/>
    <dgm:cxn modelId="{D019F23E-C3F8-4833-A17C-A389B6E2C4DD}" type="presOf" srcId="{3674126C-1D44-481E-BAB6-412B2F7C86FA}" destId="{9E46DD45-F3FA-4977-AD23-0B5FA2F6A815}" srcOrd="0" destOrd="0" presId="urn:microsoft.com/office/officeart/2009/3/layout/HorizontalOrganizationChart"/>
    <dgm:cxn modelId="{759FE040-4211-418E-9F09-B48947E12024}" srcId="{3674126C-1D44-481E-BAB6-412B2F7C86FA}" destId="{B3907D95-8D6B-48E2-9CCF-B15AAC2DA461}" srcOrd="0" destOrd="0" parTransId="{6DCFDDE3-6026-4862-8144-4341B549AD87}" sibTransId="{BBE9990F-A23E-4A6F-A98D-42A299653D9A}"/>
    <dgm:cxn modelId="{4AA46E67-AFC3-41D0-9F2D-7F60BB52EDF0}" type="presOf" srcId="{FA427C7A-3525-4463-93EF-1FBE9C281920}" destId="{424609CA-9F4C-409E-84D0-A7DEE5C0373E}" srcOrd="0" destOrd="0" presId="urn:microsoft.com/office/officeart/2009/3/layout/HorizontalOrganizationChart"/>
    <dgm:cxn modelId="{FB97F04C-42C3-4A95-81AA-5BE371236EAA}" type="presOf" srcId="{529FEA1B-B3C2-4C8A-8838-8AF39D78E77F}" destId="{B0A6DA8D-F184-485D-AF5D-F9BB7546961B}" srcOrd="1" destOrd="0" presId="urn:microsoft.com/office/officeart/2009/3/layout/HorizontalOrganizationChart"/>
    <dgm:cxn modelId="{9533734D-87C9-48D6-82C3-DCA96F5D1B6D}" type="presOf" srcId="{76D42C70-F94A-4638-B435-B57B5BFFDEA3}" destId="{AFECCE47-3398-4CC5-913A-80C47BD7C233}" srcOrd="1" destOrd="0" presId="urn:microsoft.com/office/officeart/2009/3/layout/HorizontalOrganizationChart"/>
    <dgm:cxn modelId="{CA5EF579-9329-4DE7-A71B-320B5B91257E}" srcId="{9A7B8901-9DD1-4806-9BCD-8275FFDB8494}" destId="{15461184-CE47-40F1-88B9-C4BA85C36265}" srcOrd="0" destOrd="0" parTransId="{7CC970CF-B5B0-4A53-91AC-F1A3E87A9D56}" sibTransId="{F0A18953-09E6-4A15-9967-D364B4EAB020}"/>
    <dgm:cxn modelId="{1A909582-9139-4E51-8E3E-98ACD707A937}" type="presOf" srcId="{B3907D95-8D6B-48E2-9CCF-B15AAC2DA461}" destId="{04F2057A-9028-412B-B89C-0371FC3815A1}" srcOrd="0" destOrd="0" presId="urn:microsoft.com/office/officeart/2009/3/layout/HorizontalOrganizationChart"/>
    <dgm:cxn modelId="{D47F9085-6F48-4112-9059-A575DF79A438}" type="presOf" srcId="{ADE826C4-E7FF-4839-915C-1C3F5C3A3FC6}" destId="{76CE0F9D-E8CE-447B-9969-7FEF272E748B}" srcOrd="1" destOrd="0" presId="urn:microsoft.com/office/officeart/2009/3/layout/HorizontalOrganizationChart"/>
    <dgm:cxn modelId="{56D7278B-DA3B-46AF-BA84-A4AB7049DBAA}" type="presOf" srcId="{CBE8C2A2-E97C-433D-8001-2945020CD320}" destId="{1509529E-4DBF-45E0-967E-EAF491C28889}" srcOrd="0" destOrd="0" presId="urn:microsoft.com/office/officeart/2009/3/layout/HorizontalOrganizationChart"/>
    <dgm:cxn modelId="{84E3D497-9D00-4DB0-8D9A-3D4CB67489E0}" type="presOf" srcId="{7CC970CF-B5B0-4A53-91AC-F1A3E87A9D56}" destId="{EAA9ECF2-C57E-4215-BCDD-66827E0F5CCA}" srcOrd="0" destOrd="0" presId="urn:microsoft.com/office/officeart/2009/3/layout/HorizontalOrganizationChart"/>
    <dgm:cxn modelId="{92511199-32EB-475C-9481-2CD5BEB3BBEF}" type="presOf" srcId="{9A7B8901-9DD1-4806-9BCD-8275FFDB8494}" destId="{788F248A-3C86-4B31-87AF-75CFD30325BA}" srcOrd="1" destOrd="0" presId="urn:microsoft.com/office/officeart/2009/3/layout/HorizontalOrganizationChart"/>
    <dgm:cxn modelId="{FE66F39A-BA86-4412-AEDB-C96741BC0211}" srcId="{CBE8C2A2-E97C-433D-8001-2945020CD320}" destId="{529FEA1B-B3C2-4C8A-8838-8AF39D78E77F}" srcOrd="0" destOrd="0" parTransId="{717F7BA0-BB65-4973-AEF7-C788849D41AA}" sibTransId="{DAD840BE-645A-4827-864D-DD7584048639}"/>
    <dgm:cxn modelId="{D29B19A1-1E27-44E8-B18D-E0C787539FBA}" type="presOf" srcId="{717F7BA0-BB65-4973-AEF7-C788849D41AA}" destId="{F98A468A-681B-4466-A19A-E2517F3D136D}" srcOrd="0" destOrd="0" presId="urn:microsoft.com/office/officeart/2009/3/layout/HorizontalOrganizationChart"/>
    <dgm:cxn modelId="{1C6699AD-5C42-4AAC-A2E3-0AFE13BCEFC2}" type="presOf" srcId="{0A734877-0276-4CD9-A7F7-717421989886}" destId="{3C389A07-0DAD-46E7-B81E-7DDC11470EDF}" srcOrd="0" destOrd="0" presId="urn:microsoft.com/office/officeart/2009/3/layout/HorizontalOrganizationChart"/>
    <dgm:cxn modelId="{B58C2DC9-6B61-4BFA-8845-17869A7B2EBB}" type="presOf" srcId="{529FEA1B-B3C2-4C8A-8838-8AF39D78E77F}" destId="{22DB98FF-484A-44BE-B24E-703C5975EEC5}" srcOrd="0" destOrd="0" presId="urn:microsoft.com/office/officeart/2009/3/layout/HorizontalOrganizationChart"/>
    <dgm:cxn modelId="{B40DA3CB-BE7F-420B-97C2-39526C2B4EAB}" type="presOf" srcId="{873AEEF7-759D-4B50-84D1-FD878942A12D}" destId="{087DB10B-271F-4E88-A660-941AC607304B}" srcOrd="0" destOrd="0" presId="urn:microsoft.com/office/officeart/2009/3/layout/HorizontalOrganizationChart"/>
    <dgm:cxn modelId="{235B09D0-674E-43BC-AB0F-E2FF08DED6B9}" srcId="{B3907D95-8D6B-48E2-9CCF-B15AAC2DA461}" destId="{ADE826C4-E7FF-4839-915C-1C3F5C3A3FC6}" srcOrd="0" destOrd="0" parTransId="{6B8994C4-2386-40B8-AD86-2D4D02A9493B}" sibTransId="{17D06658-3CC2-4E6B-B758-1D50D9CCCD1B}"/>
    <dgm:cxn modelId="{29EBBBE3-52BE-4BDA-9CDD-1A9B3EC87D6E}" type="presOf" srcId="{15461184-CE47-40F1-88B9-C4BA85C36265}" destId="{14C3E894-7EB2-45A4-B0A5-D313C927C95C}" srcOrd="1" destOrd="0" presId="urn:microsoft.com/office/officeart/2009/3/layout/HorizontalOrganizationChart"/>
    <dgm:cxn modelId="{61358CEB-FDFD-4645-86FF-8DBEB5463BE5}" type="presOf" srcId="{9A7B8901-9DD1-4806-9BCD-8275FFDB8494}" destId="{FF012915-44F6-448A-9CB7-152109A45F75}" srcOrd="0" destOrd="0" presId="urn:microsoft.com/office/officeart/2009/3/layout/HorizontalOrganizationChart"/>
    <dgm:cxn modelId="{464786F1-483A-468B-9BFA-9A53DEC94E56}" type="presOf" srcId="{CBE8C2A2-E97C-433D-8001-2945020CD320}" destId="{D763BCEC-2CE2-4815-892F-0C2D42129D08}" srcOrd="1" destOrd="0" presId="urn:microsoft.com/office/officeart/2009/3/layout/HorizontalOrganizationChart"/>
    <dgm:cxn modelId="{DBCA87F8-41FB-4B2E-AA34-AC6B6C23A629}" srcId="{76D42C70-F94A-4638-B435-B57B5BFFDEA3}" destId="{9A7B8901-9DD1-4806-9BCD-8275FFDB8494}" srcOrd="0" destOrd="0" parTransId="{0A734877-0276-4CD9-A7F7-717421989886}" sibTransId="{0C1EBD17-3EED-43EF-8044-E764442B5240}"/>
    <dgm:cxn modelId="{54D309F9-9C90-4EC7-AEEA-A9835141F3BB}" type="presOf" srcId="{B3907D95-8D6B-48E2-9CCF-B15AAC2DA461}" destId="{A6159421-A787-45BA-8786-C5392C8F4528}" srcOrd="1" destOrd="0" presId="urn:microsoft.com/office/officeart/2009/3/layout/HorizontalOrganizationChart"/>
    <dgm:cxn modelId="{4D6C3435-5C2F-4BD6-A0A6-9256BE0CD7A6}" type="presParOf" srcId="{9E46DD45-F3FA-4977-AD23-0B5FA2F6A815}" destId="{D02CEBFE-07CE-486E-9009-B1B32A8FC640}" srcOrd="0" destOrd="0" presId="urn:microsoft.com/office/officeart/2009/3/layout/HorizontalOrganizationChart"/>
    <dgm:cxn modelId="{938077E9-6FE9-48FF-BE30-71F3C4029E9F}" type="presParOf" srcId="{D02CEBFE-07CE-486E-9009-B1B32A8FC640}" destId="{6F586525-020D-4A04-9DAB-D88A12DCB42C}" srcOrd="0" destOrd="0" presId="urn:microsoft.com/office/officeart/2009/3/layout/HorizontalOrganizationChart"/>
    <dgm:cxn modelId="{C6DB1851-5C98-4F1D-8980-93F915146E6C}" type="presParOf" srcId="{6F586525-020D-4A04-9DAB-D88A12DCB42C}" destId="{04F2057A-9028-412B-B89C-0371FC3815A1}" srcOrd="0" destOrd="0" presId="urn:microsoft.com/office/officeart/2009/3/layout/HorizontalOrganizationChart"/>
    <dgm:cxn modelId="{98DEDFC1-36DF-4E44-AAA7-294C438145E2}" type="presParOf" srcId="{6F586525-020D-4A04-9DAB-D88A12DCB42C}" destId="{A6159421-A787-45BA-8786-C5392C8F4528}" srcOrd="1" destOrd="0" presId="urn:microsoft.com/office/officeart/2009/3/layout/HorizontalOrganizationChart"/>
    <dgm:cxn modelId="{AD9CE9D6-415E-4E2F-B2BC-AB8283D24BB9}" type="presParOf" srcId="{D02CEBFE-07CE-486E-9009-B1B32A8FC640}" destId="{8CC5CE70-72A6-4984-B019-9651CB6D1B04}" srcOrd="1" destOrd="0" presId="urn:microsoft.com/office/officeart/2009/3/layout/HorizontalOrganizationChart"/>
    <dgm:cxn modelId="{EE9EABD1-C09B-4E79-9F6A-BA596657AFD9}" type="presParOf" srcId="{D02CEBFE-07CE-486E-9009-B1B32A8FC640}" destId="{113590C4-0939-4F8C-864F-E24413EDCFE4}" srcOrd="2" destOrd="0" presId="urn:microsoft.com/office/officeart/2009/3/layout/HorizontalOrganizationChart"/>
    <dgm:cxn modelId="{EB7618ED-EB9B-444E-A1F2-2D8080907350}" type="presParOf" srcId="{113590C4-0939-4F8C-864F-E24413EDCFE4}" destId="{E3D9F32C-F13E-4F9A-BF27-FFF215F0559E}" srcOrd="0" destOrd="0" presId="urn:microsoft.com/office/officeart/2009/3/layout/HorizontalOrganizationChart"/>
    <dgm:cxn modelId="{D291C61B-F68C-439D-A175-5FB34EB4D3C5}" type="presParOf" srcId="{113590C4-0939-4F8C-864F-E24413EDCFE4}" destId="{C7BAE95B-A884-4A2D-9E44-E3AAE3403276}" srcOrd="1" destOrd="0" presId="urn:microsoft.com/office/officeart/2009/3/layout/HorizontalOrganizationChart"/>
    <dgm:cxn modelId="{9AFC7D1C-EE88-45B3-B1E8-F67587C0744B}" type="presParOf" srcId="{C7BAE95B-A884-4A2D-9E44-E3AAE3403276}" destId="{ED150CA1-2002-401E-A7EA-ABF1E631FC48}" srcOrd="0" destOrd="0" presId="urn:microsoft.com/office/officeart/2009/3/layout/HorizontalOrganizationChart"/>
    <dgm:cxn modelId="{5443AD1E-1E60-41CF-9A2C-8BCED8E05202}" type="presParOf" srcId="{ED150CA1-2002-401E-A7EA-ABF1E631FC48}" destId="{3A7F3AAE-E6EE-49CD-AC16-D3A50B4FE97F}" srcOrd="0" destOrd="0" presId="urn:microsoft.com/office/officeart/2009/3/layout/HorizontalOrganizationChart"/>
    <dgm:cxn modelId="{DDE149E2-54F2-4CB3-AB58-5C3BA5533851}" type="presParOf" srcId="{ED150CA1-2002-401E-A7EA-ABF1E631FC48}" destId="{76CE0F9D-E8CE-447B-9969-7FEF272E748B}" srcOrd="1" destOrd="0" presId="urn:microsoft.com/office/officeart/2009/3/layout/HorizontalOrganizationChart"/>
    <dgm:cxn modelId="{A205577C-BF68-48D3-94F4-6D31A5C01E7F}" type="presParOf" srcId="{C7BAE95B-A884-4A2D-9E44-E3AAE3403276}" destId="{E0EA3EA4-E21B-4498-9B12-BBA7CAD2765C}" srcOrd="1" destOrd="0" presId="urn:microsoft.com/office/officeart/2009/3/layout/HorizontalOrganizationChart"/>
    <dgm:cxn modelId="{E4BBA3E5-235E-40FC-92A4-95ED6459E011}" type="presParOf" srcId="{E0EA3EA4-E21B-4498-9B12-BBA7CAD2765C}" destId="{087DB10B-271F-4E88-A660-941AC607304B}" srcOrd="0" destOrd="0" presId="urn:microsoft.com/office/officeart/2009/3/layout/HorizontalOrganizationChart"/>
    <dgm:cxn modelId="{2195D495-2F1C-48AD-AF15-4B8C0FC23618}" type="presParOf" srcId="{E0EA3EA4-E21B-4498-9B12-BBA7CAD2765C}" destId="{F6777AAB-6D1D-4EE1-B2A2-BF435F6E98B7}" srcOrd="1" destOrd="0" presId="urn:microsoft.com/office/officeart/2009/3/layout/HorizontalOrganizationChart"/>
    <dgm:cxn modelId="{8F2D24EB-59E0-4D99-8F9A-E1ED90BE75E9}" type="presParOf" srcId="{F6777AAB-6D1D-4EE1-B2A2-BF435F6E98B7}" destId="{8CA55B49-1CB0-4396-A633-1872945A05C2}" srcOrd="0" destOrd="0" presId="urn:microsoft.com/office/officeart/2009/3/layout/HorizontalOrganizationChart"/>
    <dgm:cxn modelId="{90D07E93-EF87-4F57-8915-50D3AE0A19A3}" type="presParOf" srcId="{8CA55B49-1CB0-4396-A633-1872945A05C2}" destId="{1509529E-4DBF-45E0-967E-EAF491C28889}" srcOrd="0" destOrd="0" presId="urn:microsoft.com/office/officeart/2009/3/layout/HorizontalOrganizationChart"/>
    <dgm:cxn modelId="{0DB274EF-CEA9-41A3-BD7D-DA33930D0627}" type="presParOf" srcId="{8CA55B49-1CB0-4396-A633-1872945A05C2}" destId="{D763BCEC-2CE2-4815-892F-0C2D42129D08}" srcOrd="1" destOrd="0" presId="urn:microsoft.com/office/officeart/2009/3/layout/HorizontalOrganizationChart"/>
    <dgm:cxn modelId="{EDB2E98A-7864-428B-A8F5-84AF33987686}" type="presParOf" srcId="{F6777AAB-6D1D-4EE1-B2A2-BF435F6E98B7}" destId="{146F8827-EE2F-4744-B454-9698993EAA59}" srcOrd="1" destOrd="0" presId="urn:microsoft.com/office/officeart/2009/3/layout/HorizontalOrganizationChart"/>
    <dgm:cxn modelId="{6E126054-3984-4939-928E-AB1CC382321B}" type="presParOf" srcId="{146F8827-EE2F-4744-B454-9698993EAA59}" destId="{F98A468A-681B-4466-A19A-E2517F3D136D}" srcOrd="0" destOrd="0" presId="urn:microsoft.com/office/officeart/2009/3/layout/HorizontalOrganizationChart"/>
    <dgm:cxn modelId="{ECD15D72-BC28-4740-BA07-A6E167E4F638}" type="presParOf" srcId="{146F8827-EE2F-4744-B454-9698993EAA59}" destId="{A3F90F12-4FEF-40C6-A82F-D8467CB97622}" srcOrd="1" destOrd="0" presId="urn:microsoft.com/office/officeart/2009/3/layout/HorizontalOrganizationChart"/>
    <dgm:cxn modelId="{6E909AA7-6A00-4CB4-8B82-DF93FE4BBBD7}" type="presParOf" srcId="{A3F90F12-4FEF-40C6-A82F-D8467CB97622}" destId="{2A13EEAE-01F7-4021-85FC-B9B6084A9D5B}" srcOrd="0" destOrd="0" presId="urn:microsoft.com/office/officeart/2009/3/layout/HorizontalOrganizationChart"/>
    <dgm:cxn modelId="{3CE9D390-83AD-4C04-BAC8-9FE0D1F9B92A}" type="presParOf" srcId="{2A13EEAE-01F7-4021-85FC-B9B6084A9D5B}" destId="{22DB98FF-484A-44BE-B24E-703C5975EEC5}" srcOrd="0" destOrd="0" presId="urn:microsoft.com/office/officeart/2009/3/layout/HorizontalOrganizationChart"/>
    <dgm:cxn modelId="{4107B741-19B8-4BDD-A14A-A215422A6EB9}" type="presParOf" srcId="{2A13EEAE-01F7-4021-85FC-B9B6084A9D5B}" destId="{B0A6DA8D-F184-485D-AF5D-F9BB7546961B}" srcOrd="1" destOrd="0" presId="urn:microsoft.com/office/officeart/2009/3/layout/HorizontalOrganizationChart"/>
    <dgm:cxn modelId="{7DBD04D3-3ADE-428E-9105-B7C805E76711}" type="presParOf" srcId="{A3F90F12-4FEF-40C6-A82F-D8467CB97622}" destId="{B58CEAA8-3BBE-412E-9347-44ACC7122171}" srcOrd="1" destOrd="0" presId="urn:microsoft.com/office/officeart/2009/3/layout/HorizontalOrganizationChart"/>
    <dgm:cxn modelId="{885EAEEC-FEAF-4FDF-90C8-D9832DE7ED40}" type="presParOf" srcId="{A3F90F12-4FEF-40C6-A82F-D8467CB97622}" destId="{90C5A7E8-83E5-443F-AEEB-2C07F77E8BB0}" srcOrd="2" destOrd="0" presId="urn:microsoft.com/office/officeart/2009/3/layout/HorizontalOrganizationChart"/>
    <dgm:cxn modelId="{8DC0A14B-D909-4030-82D3-CF0BEC7CF157}" type="presParOf" srcId="{F6777AAB-6D1D-4EE1-B2A2-BF435F6E98B7}" destId="{471E8421-6F4A-4967-9E91-1092E73B2EB6}" srcOrd="2" destOrd="0" presId="urn:microsoft.com/office/officeart/2009/3/layout/HorizontalOrganizationChart"/>
    <dgm:cxn modelId="{B9EDF3A7-EA42-4574-8B24-5A8E09B3D6DE}" type="presParOf" srcId="{C7BAE95B-A884-4A2D-9E44-E3AAE3403276}" destId="{AECF18AF-0F84-4CA4-AC1B-D1CA0FD1B3A2}" srcOrd="2" destOrd="0" presId="urn:microsoft.com/office/officeart/2009/3/layout/HorizontalOrganizationChart"/>
    <dgm:cxn modelId="{928D3AB8-682A-4B4E-A9B9-61C472E2334B}" type="presParOf" srcId="{113590C4-0939-4F8C-864F-E24413EDCFE4}" destId="{424609CA-9F4C-409E-84D0-A7DEE5C0373E}" srcOrd="2" destOrd="0" presId="urn:microsoft.com/office/officeart/2009/3/layout/HorizontalOrganizationChart"/>
    <dgm:cxn modelId="{E4CBB7A6-2A3C-42AE-87A6-808B3CAD3D0D}" type="presParOf" srcId="{113590C4-0939-4F8C-864F-E24413EDCFE4}" destId="{65AB9D35-BABD-43C5-8099-8AE62E80B8C2}" srcOrd="3" destOrd="0" presId="urn:microsoft.com/office/officeart/2009/3/layout/HorizontalOrganizationChart"/>
    <dgm:cxn modelId="{AA95F8C1-1DDF-46D4-B30F-AA9703203122}" type="presParOf" srcId="{65AB9D35-BABD-43C5-8099-8AE62E80B8C2}" destId="{6EA688A4-68AC-4A9A-9A66-501422D6F4A8}" srcOrd="0" destOrd="0" presId="urn:microsoft.com/office/officeart/2009/3/layout/HorizontalOrganizationChart"/>
    <dgm:cxn modelId="{CD5F60B0-85EA-4371-8538-35EFCE9FA1F7}" type="presParOf" srcId="{6EA688A4-68AC-4A9A-9A66-501422D6F4A8}" destId="{70E85CBC-7DE8-4A52-AA21-569AC5B5F0CA}" srcOrd="0" destOrd="0" presId="urn:microsoft.com/office/officeart/2009/3/layout/HorizontalOrganizationChart"/>
    <dgm:cxn modelId="{0CE3CAFA-7267-49BB-BC04-6B8B09371D04}" type="presParOf" srcId="{6EA688A4-68AC-4A9A-9A66-501422D6F4A8}" destId="{AFECCE47-3398-4CC5-913A-80C47BD7C233}" srcOrd="1" destOrd="0" presId="urn:microsoft.com/office/officeart/2009/3/layout/HorizontalOrganizationChart"/>
    <dgm:cxn modelId="{8318FA40-0EA1-4019-A132-74AB552B26B7}" type="presParOf" srcId="{65AB9D35-BABD-43C5-8099-8AE62E80B8C2}" destId="{B1BCBB9B-A724-46BA-B52F-B51B1F02B3E6}" srcOrd="1" destOrd="0" presId="urn:microsoft.com/office/officeart/2009/3/layout/HorizontalOrganizationChart"/>
    <dgm:cxn modelId="{E26639CB-60B4-4936-8EDC-46F53761E977}" type="presParOf" srcId="{B1BCBB9B-A724-46BA-B52F-B51B1F02B3E6}" destId="{3C389A07-0DAD-46E7-B81E-7DDC11470EDF}" srcOrd="0" destOrd="0" presId="urn:microsoft.com/office/officeart/2009/3/layout/HorizontalOrganizationChart"/>
    <dgm:cxn modelId="{25485E18-A9E2-4D4C-825C-30DE2C73535C}" type="presParOf" srcId="{B1BCBB9B-A724-46BA-B52F-B51B1F02B3E6}" destId="{84B59B35-FC77-460C-BED6-858E9314378A}" srcOrd="1" destOrd="0" presId="urn:microsoft.com/office/officeart/2009/3/layout/HorizontalOrganizationChart"/>
    <dgm:cxn modelId="{352A8103-7FC8-4037-8BC8-2376281B4DD9}" type="presParOf" srcId="{84B59B35-FC77-460C-BED6-858E9314378A}" destId="{098EFCDE-0FE1-4224-976C-B06F3A171D30}" srcOrd="0" destOrd="0" presId="urn:microsoft.com/office/officeart/2009/3/layout/HorizontalOrganizationChart"/>
    <dgm:cxn modelId="{66265E62-0FEB-48E9-9262-6C05214386A5}" type="presParOf" srcId="{098EFCDE-0FE1-4224-976C-B06F3A171D30}" destId="{FF012915-44F6-448A-9CB7-152109A45F75}" srcOrd="0" destOrd="0" presId="urn:microsoft.com/office/officeart/2009/3/layout/HorizontalOrganizationChart"/>
    <dgm:cxn modelId="{49D5BAD9-B52B-4624-988E-42A89E48BB82}" type="presParOf" srcId="{098EFCDE-0FE1-4224-976C-B06F3A171D30}" destId="{788F248A-3C86-4B31-87AF-75CFD30325BA}" srcOrd="1" destOrd="0" presId="urn:microsoft.com/office/officeart/2009/3/layout/HorizontalOrganizationChart"/>
    <dgm:cxn modelId="{C1091A80-0766-4CA8-AE2D-22A734EDE774}" type="presParOf" srcId="{84B59B35-FC77-460C-BED6-858E9314378A}" destId="{20F0C468-6F72-4607-8B8C-6A24FC561625}" srcOrd="1" destOrd="0" presId="urn:microsoft.com/office/officeart/2009/3/layout/HorizontalOrganizationChart"/>
    <dgm:cxn modelId="{EC61D3C7-7BB6-4889-8286-CF27443CD4FC}" type="presParOf" srcId="{20F0C468-6F72-4607-8B8C-6A24FC561625}" destId="{EAA9ECF2-C57E-4215-BCDD-66827E0F5CCA}" srcOrd="0" destOrd="0" presId="urn:microsoft.com/office/officeart/2009/3/layout/HorizontalOrganizationChart"/>
    <dgm:cxn modelId="{B8BB2DC4-8A76-404F-A177-D097FDBABC00}" type="presParOf" srcId="{20F0C468-6F72-4607-8B8C-6A24FC561625}" destId="{8E07148E-95E7-422D-9D4D-FB5B72BF42BD}" srcOrd="1" destOrd="0" presId="urn:microsoft.com/office/officeart/2009/3/layout/HorizontalOrganizationChart"/>
    <dgm:cxn modelId="{C23F04C7-ACDD-4517-B662-6057FDA16692}" type="presParOf" srcId="{8E07148E-95E7-422D-9D4D-FB5B72BF42BD}" destId="{21BB84E9-F94B-4B8D-BA2D-E50338C250C4}" srcOrd="0" destOrd="0" presId="urn:microsoft.com/office/officeart/2009/3/layout/HorizontalOrganizationChart"/>
    <dgm:cxn modelId="{4899EAE9-E281-40AB-A941-B7248E47B82D}" type="presParOf" srcId="{21BB84E9-F94B-4B8D-BA2D-E50338C250C4}" destId="{99A01B6A-2C00-4C34-AC04-DE64E6F6B6E2}" srcOrd="0" destOrd="0" presId="urn:microsoft.com/office/officeart/2009/3/layout/HorizontalOrganizationChart"/>
    <dgm:cxn modelId="{6B6979A4-BDDF-4F73-B0FF-B6F0C563E025}" type="presParOf" srcId="{21BB84E9-F94B-4B8D-BA2D-E50338C250C4}" destId="{14C3E894-7EB2-45A4-B0A5-D313C927C95C}" srcOrd="1" destOrd="0" presId="urn:microsoft.com/office/officeart/2009/3/layout/HorizontalOrganizationChart"/>
    <dgm:cxn modelId="{4B77BF9E-8585-4112-98E3-603F435D146C}" type="presParOf" srcId="{8E07148E-95E7-422D-9D4D-FB5B72BF42BD}" destId="{0EEE4A0E-C89D-4540-AF7D-88D81EE50132}" srcOrd="1" destOrd="0" presId="urn:microsoft.com/office/officeart/2009/3/layout/HorizontalOrganizationChart"/>
    <dgm:cxn modelId="{48F6300D-5E3E-4C97-B6EC-58E53D077345}" type="presParOf" srcId="{8E07148E-95E7-422D-9D4D-FB5B72BF42BD}" destId="{9DAB104D-27A4-4657-B055-B18524F0BA9A}" srcOrd="2" destOrd="0" presId="urn:microsoft.com/office/officeart/2009/3/layout/HorizontalOrganizationChart"/>
    <dgm:cxn modelId="{3D1505DF-F726-4CD9-A045-598A094EA6E0}" type="presParOf" srcId="{84B59B35-FC77-460C-BED6-858E9314378A}" destId="{57C5A78B-FB26-4EF2-A99D-214E495E4E92}" srcOrd="2" destOrd="0" presId="urn:microsoft.com/office/officeart/2009/3/layout/HorizontalOrganizationChart"/>
    <dgm:cxn modelId="{78E71BA1-A586-4878-8170-B70FF81FCE30}" type="presParOf" srcId="{65AB9D35-BABD-43C5-8099-8AE62E80B8C2}" destId="{5F910DE9-15DB-4270-B92E-AFD96F22E33C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D3F6B4-BE66-4217-80AE-E1056C616208}">
      <dsp:nvSpPr>
        <dsp:cNvPr id="0" name=""/>
        <dsp:cNvSpPr/>
      </dsp:nvSpPr>
      <dsp:spPr>
        <a:xfrm>
          <a:off x="525832" y="602118"/>
          <a:ext cx="2259541" cy="608930"/>
        </a:xfrm>
        <a:prstGeom prst="rightArrow">
          <a:avLst>
            <a:gd name="adj1" fmla="val 70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3180" tIns="10795" rIns="21590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>
              <a:solidFill>
                <a:schemeClr val="tx1"/>
              </a:solidFill>
            </a:rPr>
            <a:t>Preprocessing</a:t>
          </a:r>
          <a:endParaRPr lang="en-IN" sz="1700" kern="1200">
            <a:solidFill>
              <a:schemeClr val="tx1"/>
            </a:solidFill>
          </a:endParaRPr>
        </a:p>
      </dsp:txBody>
      <dsp:txXfrm>
        <a:off x="1090717" y="693458"/>
        <a:ext cx="1481530" cy="426251"/>
      </dsp:txXfrm>
    </dsp:sp>
    <dsp:sp modelId="{60A4501B-66CA-4E07-89AC-C0E29B97B131}">
      <dsp:nvSpPr>
        <dsp:cNvPr id="0" name=""/>
        <dsp:cNvSpPr/>
      </dsp:nvSpPr>
      <dsp:spPr>
        <a:xfrm>
          <a:off x="116282" y="486664"/>
          <a:ext cx="935291" cy="93529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</a:rPr>
            <a:t>Data</a:t>
          </a:r>
          <a:endParaRPr lang="en-IN" sz="800" kern="1200" dirty="0">
            <a:solidFill>
              <a:schemeClr val="tx1"/>
            </a:solidFill>
          </a:endParaRPr>
        </a:p>
      </dsp:txBody>
      <dsp:txXfrm>
        <a:off x="253252" y="623634"/>
        <a:ext cx="661351" cy="661351"/>
      </dsp:txXfrm>
    </dsp:sp>
    <dsp:sp modelId="{9CE67C3C-80C8-4E04-8010-532FB0A7470E}">
      <dsp:nvSpPr>
        <dsp:cNvPr id="0" name=""/>
        <dsp:cNvSpPr/>
      </dsp:nvSpPr>
      <dsp:spPr>
        <a:xfrm>
          <a:off x="3426026" y="582071"/>
          <a:ext cx="2143370" cy="610841"/>
        </a:xfrm>
        <a:prstGeom prst="rightArrow">
          <a:avLst>
            <a:gd name="adj1" fmla="val 70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8255" rIns="16510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>
              <a:solidFill>
                <a:schemeClr val="tx1"/>
              </a:solidFill>
            </a:rPr>
            <a:t>Lemmatization</a:t>
          </a:r>
          <a:endParaRPr lang="en-IN" sz="1300" kern="1200">
            <a:solidFill>
              <a:schemeClr val="tx1"/>
            </a:solidFill>
          </a:endParaRP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>
              <a:solidFill>
                <a:schemeClr val="tx1"/>
              </a:solidFill>
            </a:rPr>
            <a:t>Stemming</a:t>
          </a:r>
          <a:endParaRPr lang="en-IN" sz="1300" kern="1200">
            <a:solidFill>
              <a:schemeClr val="tx1"/>
            </a:solidFill>
          </a:endParaRPr>
        </a:p>
      </dsp:txBody>
      <dsp:txXfrm>
        <a:off x="3961869" y="673697"/>
        <a:ext cx="1393733" cy="427589"/>
      </dsp:txXfrm>
    </dsp:sp>
    <dsp:sp modelId="{4D0E4034-D1A0-4A8E-9AC7-FBC13F92171C}">
      <dsp:nvSpPr>
        <dsp:cNvPr id="0" name=""/>
        <dsp:cNvSpPr/>
      </dsp:nvSpPr>
      <dsp:spPr>
        <a:xfrm>
          <a:off x="2958380" y="419856"/>
          <a:ext cx="935291" cy="93529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solidFill>
                <a:schemeClr val="tx1"/>
              </a:solidFill>
            </a:rPr>
            <a:t>NLP</a:t>
          </a:r>
          <a:endParaRPr lang="en-IN" sz="1800" kern="1200">
            <a:solidFill>
              <a:schemeClr val="tx1"/>
            </a:solidFill>
          </a:endParaRPr>
        </a:p>
      </dsp:txBody>
      <dsp:txXfrm>
        <a:off x="3095350" y="556826"/>
        <a:ext cx="661351" cy="661351"/>
      </dsp:txXfrm>
    </dsp:sp>
    <dsp:sp modelId="{E2FBB33B-2D55-4BAF-BE1B-2FA4EE7BC1CC}">
      <dsp:nvSpPr>
        <dsp:cNvPr id="0" name=""/>
        <dsp:cNvSpPr/>
      </dsp:nvSpPr>
      <dsp:spPr>
        <a:xfrm>
          <a:off x="6248502" y="830825"/>
          <a:ext cx="102967" cy="193559"/>
        </a:xfrm>
        <a:prstGeom prst="rightArrow">
          <a:avLst>
            <a:gd name="adj1" fmla="val 70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7F2E197-AEE6-4457-A6BB-3C6E7CA9FB9B}">
      <dsp:nvSpPr>
        <dsp:cNvPr id="0" name=""/>
        <dsp:cNvSpPr/>
      </dsp:nvSpPr>
      <dsp:spPr>
        <a:xfrm>
          <a:off x="5781628" y="429404"/>
          <a:ext cx="935291" cy="93529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solidFill>
                <a:schemeClr val="tx1"/>
              </a:solidFill>
            </a:rPr>
            <a:t>Final Data</a:t>
          </a:r>
          <a:endParaRPr lang="en-IN" sz="1800" kern="1200">
            <a:solidFill>
              <a:schemeClr val="tx1"/>
            </a:solidFill>
          </a:endParaRPr>
        </a:p>
      </dsp:txBody>
      <dsp:txXfrm>
        <a:off x="5918598" y="566374"/>
        <a:ext cx="661351" cy="66135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A4A18DE-8B43-44A6-90BE-B46B5E12E40E}">
      <dsp:nvSpPr>
        <dsp:cNvPr id="0" name=""/>
        <dsp:cNvSpPr/>
      </dsp:nvSpPr>
      <dsp:spPr>
        <a:xfrm>
          <a:off x="3276178" y="1136915"/>
          <a:ext cx="2422106" cy="34493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0301"/>
              </a:lnTo>
              <a:lnTo>
                <a:pt x="2422106" y="130301"/>
              </a:lnTo>
              <a:lnTo>
                <a:pt x="2422106" y="344933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886D9D1-C03F-42B2-90FD-8C49027E00D0}">
      <dsp:nvSpPr>
        <dsp:cNvPr id="0" name=""/>
        <dsp:cNvSpPr/>
      </dsp:nvSpPr>
      <dsp:spPr>
        <a:xfrm>
          <a:off x="3230458" y="1136915"/>
          <a:ext cx="91440" cy="33470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3470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FA70E3F-8F32-4767-9105-F3208B6FDB23}">
      <dsp:nvSpPr>
        <dsp:cNvPr id="0" name=""/>
        <dsp:cNvSpPr/>
      </dsp:nvSpPr>
      <dsp:spPr>
        <a:xfrm>
          <a:off x="1106641" y="1136915"/>
          <a:ext cx="2169536" cy="344187"/>
        </a:xfrm>
        <a:custGeom>
          <a:avLst/>
          <a:gdLst/>
          <a:ahLst/>
          <a:cxnLst/>
          <a:rect l="0" t="0" r="0" b="0"/>
          <a:pathLst>
            <a:path>
              <a:moveTo>
                <a:pt x="2169536" y="0"/>
              </a:moveTo>
              <a:lnTo>
                <a:pt x="2169536" y="129555"/>
              </a:lnTo>
              <a:lnTo>
                <a:pt x="0" y="129555"/>
              </a:lnTo>
              <a:lnTo>
                <a:pt x="0" y="344187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1A207F4-0DA5-4CE8-9464-E006F836E191}">
      <dsp:nvSpPr>
        <dsp:cNvPr id="0" name=""/>
        <dsp:cNvSpPr/>
      </dsp:nvSpPr>
      <dsp:spPr>
        <a:xfrm>
          <a:off x="3230458" y="532829"/>
          <a:ext cx="91440" cy="213333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13333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08A8C02-194B-45DD-B62E-49455FD40D7E}">
      <dsp:nvSpPr>
        <dsp:cNvPr id="0" name=""/>
        <dsp:cNvSpPr/>
      </dsp:nvSpPr>
      <dsp:spPr>
        <a:xfrm>
          <a:off x="2410262" y="143048"/>
          <a:ext cx="1731831" cy="38978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solidFill>
                <a:schemeClr val="tx1"/>
              </a:solidFill>
            </a:rPr>
            <a:t>Final Data</a:t>
          </a:r>
          <a:endParaRPr lang="en-IN" sz="1400" kern="1200">
            <a:solidFill>
              <a:schemeClr val="tx1"/>
            </a:solidFill>
          </a:endParaRPr>
        </a:p>
      </dsp:txBody>
      <dsp:txXfrm>
        <a:off x="2410262" y="143048"/>
        <a:ext cx="1731831" cy="389781"/>
      </dsp:txXfrm>
    </dsp:sp>
    <dsp:sp modelId="{5BA5F101-472A-4505-A2FF-621238D29AE0}">
      <dsp:nvSpPr>
        <dsp:cNvPr id="0" name=""/>
        <dsp:cNvSpPr/>
      </dsp:nvSpPr>
      <dsp:spPr>
        <a:xfrm>
          <a:off x="2267348" y="746163"/>
          <a:ext cx="2017659" cy="3907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solidFill>
                <a:schemeClr val="tx1"/>
              </a:solidFill>
            </a:rPr>
            <a:t>Apply ML</a:t>
          </a:r>
          <a:r>
            <a:rPr lang="en-US" sz="1400" kern="1200">
              <a:solidFill>
                <a:schemeClr val="tx1"/>
              </a:solidFill>
              <a:latin typeface="Arial"/>
            </a:rPr>
            <a:t> Classification</a:t>
          </a:r>
          <a:r>
            <a:rPr lang="en-US" sz="1400" kern="1200">
              <a:solidFill>
                <a:schemeClr val="tx1"/>
              </a:solidFill>
            </a:rPr>
            <a:t> Model</a:t>
          </a:r>
          <a:endParaRPr lang="en-IN" sz="1400" kern="1200">
            <a:solidFill>
              <a:schemeClr val="tx1"/>
            </a:solidFill>
          </a:endParaRPr>
        </a:p>
      </dsp:txBody>
      <dsp:txXfrm>
        <a:off x="2267348" y="746163"/>
        <a:ext cx="2017659" cy="390752"/>
      </dsp:txXfrm>
    </dsp:sp>
    <dsp:sp modelId="{9681029F-FD5C-45AE-979B-6194F53A65AB}">
      <dsp:nvSpPr>
        <dsp:cNvPr id="0" name=""/>
        <dsp:cNvSpPr/>
      </dsp:nvSpPr>
      <dsp:spPr>
        <a:xfrm>
          <a:off x="97812" y="1481102"/>
          <a:ext cx="2017659" cy="39016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solidFill>
                <a:schemeClr val="tx1"/>
              </a:solidFill>
            </a:rPr>
            <a:t>Naïve Bayes</a:t>
          </a:r>
          <a:endParaRPr lang="en-IN" sz="1400" kern="1200">
            <a:solidFill>
              <a:schemeClr val="tx1"/>
            </a:solidFill>
          </a:endParaRPr>
        </a:p>
      </dsp:txBody>
      <dsp:txXfrm>
        <a:off x="97812" y="1481102"/>
        <a:ext cx="2017659" cy="390169"/>
      </dsp:txXfrm>
    </dsp:sp>
    <dsp:sp modelId="{18B88193-5005-4EF7-89AD-E55B446851E9}">
      <dsp:nvSpPr>
        <dsp:cNvPr id="0" name=""/>
        <dsp:cNvSpPr/>
      </dsp:nvSpPr>
      <dsp:spPr>
        <a:xfrm>
          <a:off x="2254123" y="1471617"/>
          <a:ext cx="2044109" cy="39016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solidFill>
                <a:schemeClr val="tx1"/>
              </a:solidFill>
            </a:rPr>
            <a:t>SVM</a:t>
          </a:r>
          <a:endParaRPr lang="en-IN" sz="1400" kern="1200">
            <a:solidFill>
              <a:schemeClr val="tx1"/>
            </a:solidFill>
          </a:endParaRPr>
        </a:p>
      </dsp:txBody>
      <dsp:txXfrm>
        <a:off x="2254123" y="1471617"/>
        <a:ext cx="2044109" cy="390169"/>
      </dsp:txXfrm>
    </dsp:sp>
    <dsp:sp modelId="{5346BF21-EB84-4E0C-A481-B8092CD6A6AD}">
      <dsp:nvSpPr>
        <dsp:cNvPr id="0" name=""/>
        <dsp:cNvSpPr/>
      </dsp:nvSpPr>
      <dsp:spPr>
        <a:xfrm>
          <a:off x="4676229" y="1481848"/>
          <a:ext cx="2044109" cy="39016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solidFill>
                <a:schemeClr val="tx1"/>
              </a:solidFill>
            </a:rPr>
            <a:t>Neural Networks</a:t>
          </a:r>
          <a:endParaRPr lang="en-IN" sz="1400" kern="1200">
            <a:solidFill>
              <a:schemeClr val="tx1"/>
            </a:solidFill>
          </a:endParaRPr>
        </a:p>
      </dsp:txBody>
      <dsp:txXfrm>
        <a:off x="4676229" y="1481848"/>
        <a:ext cx="2044109" cy="39016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991BFC-2FEB-4B6A-8E72-87EFE23FC176}">
      <dsp:nvSpPr>
        <dsp:cNvPr id="0" name=""/>
        <dsp:cNvSpPr/>
      </dsp:nvSpPr>
      <dsp:spPr>
        <a:xfrm>
          <a:off x="7582052" y="1424593"/>
          <a:ext cx="122252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222526" y="4572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02A1DE6-D9DD-49BD-BE9B-4F6B6AD67C11}">
      <dsp:nvSpPr>
        <dsp:cNvPr id="0" name=""/>
        <dsp:cNvSpPr/>
      </dsp:nvSpPr>
      <dsp:spPr>
        <a:xfrm>
          <a:off x="4626940" y="1424593"/>
          <a:ext cx="106327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063271" y="4572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D36544C-233C-4D54-B5DF-14045780A424}">
      <dsp:nvSpPr>
        <dsp:cNvPr id="0" name=""/>
        <dsp:cNvSpPr/>
      </dsp:nvSpPr>
      <dsp:spPr>
        <a:xfrm>
          <a:off x="2668563" y="639144"/>
          <a:ext cx="1012456" cy="63914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012456" y="0"/>
              </a:lnTo>
              <a:lnTo>
                <a:pt x="1012456" y="639145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339EA3D-C485-4040-8B5A-1FEC91916027}">
      <dsp:nvSpPr>
        <dsp:cNvPr id="0" name=""/>
        <dsp:cNvSpPr/>
      </dsp:nvSpPr>
      <dsp:spPr>
        <a:xfrm>
          <a:off x="1722643" y="375630"/>
          <a:ext cx="5278841" cy="91440"/>
        </a:xfrm>
        <a:custGeom>
          <a:avLst/>
          <a:gdLst/>
          <a:ahLst/>
          <a:cxnLst/>
          <a:rect l="0" t="0" r="0" b="0"/>
          <a:pathLst>
            <a:path>
              <a:moveTo>
                <a:pt x="5278841" y="45720"/>
              </a:moveTo>
              <a:lnTo>
                <a:pt x="0" y="7149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A1652ED-409E-44B3-9ABF-8934771863D7}">
      <dsp:nvSpPr>
        <dsp:cNvPr id="0" name=""/>
        <dsp:cNvSpPr/>
      </dsp:nvSpPr>
      <dsp:spPr>
        <a:xfrm>
          <a:off x="3431353" y="1513"/>
          <a:ext cx="644360" cy="336836"/>
        </a:xfrm>
        <a:prstGeom prst="leftArrow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solidFill>
                <a:schemeClr val="tx1"/>
              </a:solidFill>
            </a:rPr>
            <a:t>OR</a:t>
          </a:r>
          <a:endParaRPr lang="en-IN" sz="1100" kern="1200">
            <a:solidFill>
              <a:schemeClr val="tx1"/>
            </a:solidFill>
          </a:endParaRPr>
        </a:p>
      </dsp:txBody>
      <dsp:txXfrm>
        <a:off x="3515562" y="85722"/>
        <a:ext cx="560151" cy="168418"/>
      </dsp:txXfrm>
    </dsp:sp>
    <dsp:sp modelId="{8C43426B-28E9-4DD1-971B-54EF6A38D353}">
      <dsp:nvSpPr>
        <dsp:cNvPr id="0" name=""/>
        <dsp:cNvSpPr/>
      </dsp:nvSpPr>
      <dsp:spPr>
        <a:xfrm>
          <a:off x="5109643" y="229326"/>
          <a:ext cx="1891840" cy="38404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solidFill>
                <a:schemeClr val="tx1"/>
              </a:solidFill>
            </a:rPr>
            <a:t>Relevance matrix</a:t>
          </a:r>
          <a:endParaRPr lang="en-IN" sz="1100" kern="1200">
            <a:solidFill>
              <a:schemeClr val="tx1"/>
            </a:solidFill>
          </a:endParaRPr>
        </a:p>
      </dsp:txBody>
      <dsp:txXfrm>
        <a:off x="5109643" y="229326"/>
        <a:ext cx="1891840" cy="384047"/>
      </dsp:txXfrm>
    </dsp:sp>
    <dsp:sp modelId="{BA35B5BD-FEC1-4540-BAEA-B42654BE2E77}">
      <dsp:nvSpPr>
        <dsp:cNvPr id="0" name=""/>
        <dsp:cNvSpPr/>
      </dsp:nvSpPr>
      <dsp:spPr>
        <a:xfrm>
          <a:off x="776722" y="447120"/>
          <a:ext cx="1891840" cy="38404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solidFill>
                <a:schemeClr val="tx1"/>
              </a:solidFill>
            </a:rPr>
            <a:t>Mathematical Formulation</a:t>
          </a:r>
          <a:endParaRPr lang="en-IN" sz="1100" kern="1200">
            <a:solidFill>
              <a:schemeClr val="tx1"/>
            </a:solidFill>
          </a:endParaRPr>
        </a:p>
      </dsp:txBody>
      <dsp:txXfrm>
        <a:off x="776722" y="447120"/>
        <a:ext cx="1891840" cy="384047"/>
      </dsp:txXfrm>
    </dsp:sp>
    <dsp:sp modelId="{650D9CCC-79E8-43EA-88AA-85AD2D358939}">
      <dsp:nvSpPr>
        <dsp:cNvPr id="0" name=""/>
        <dsp:cNvSpPr/>
      </dsp:nvSpPr>
      <dsp:spPr>
        <a:xfrm>
          <a:off x="2735099" y="1278289"/>
          <a:ext cx="1891840" cy="38404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solidFill>
                <a:schemeClr val="tx1"/>
              </a:solidFill>
            </a:rPr>
            <a:t>Optimization using AMPL</a:t>
          </a:r>
          <a:endParaRPr lang="en-IN" sz="1100" kern="1200">
            <a:solidFill>
              <a:schemeClr val="tx1"/>
            </a:solidFill>
          </a:endParaRPr>
        </a:p>
      </dsp:txBody>
      <dsp:txXfrm>
        <a:off x="2735099" y="1278289"/>
        <a:ext cx="1891840" cy="384047"/>
      </dsp:txXfrm>
    </dsp:sp>
    <dsp:sp modelId="{B05DDECC-8CF6-40D5-84D9-4DB977B33415}">
      <dsp:nvSpPr>
        <dsp:cNvPr id="0" name=""/>
        <dsp:cNvSpPr/>
      </dsp:nvSpPr>
      <dsp:spPr>
        <a:xfrm>
          <a:off x="5690211" y="1278289"/>
          <a:ext cx="1891840" cy="38404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solidFill>
                <a:schemeClr val="tx1"/>
              </a:solidFill>
            </a:rPr>
            <a:t>Assignment</a:t>
          </a:r>
          <a:endParaRPr lang="en-IN" sz="1100" kern="1200">
            <a:solidFill>
              <a:schemeClr val="tx1"/>
            </a:solidFill>
          </a:endParaRPr>
        </a:p>
      </dsp:txBody>
      <dsp:txXfrm>
        <a:off x="5690211" y="1278289"/>
        <a:ext cx="1891840" cy="384047"/>
      </dsp:txXfrm>
    </dsp:sp>
    <dsp:sp modelId="{526D541C-EA8A-42F8-B0E9-FF285ECB8D78}">
      <dsp:nvSpPr>
        <dsp:cNvPr id="0" name=""/>
        <dsp:cNvSpPr/>
      </dsp:nvSpPr>
      <dsp:spPr>
        <a:xfrm>
          <a:off x="8804579" y="1278289"/>
          <a:ext cx="1891840" cy="38404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solidFill>
                <a:schemeClr val="tx1"/>
              </a:solidFill>
            </a:rPr>
            <a:t>Error Analysis</a:t>
          </a:r>
          <a:endParaRPr lang="en-IN" sz="1100" kern="1200">
            <a:solidFill>
              <a:schemeClr val="tx1"/>
            </a:solidFill>
          </a:endParaRPr>
        </a:p>
      </dsp:txBody>
      <dsp:txXfrm>
        <a:off x="8804579" y="1278289"/>
        <a:ext cx="1891840" cy="38404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A9ECF2-C57E-4215-BCDD-66827E0F5CCA}">
      <dsp:nvSpPr>
        <dsp:cNvPr id="0" name=""/>
        <dsp:cNvSpPr/>
      </dsp:nvSpPr>
      <dsp:spPr>
        <a:xfrm>
          <a:off x="7622713" y="3197205"/>
          <a:ext cx="1529295" cy="660101"/>
        </a:xfrm>
        <a:custGeom>
          <a:avLst/>
          <a:gdLst/>
          <a:ahLst/>
          <a:cxnLst/>
          <a:rect l="0" t="0" r="0" b="0"/>
          <a:pathLst>
            <a:path>
              <a:moveTo>
                <a:pt x="0" y="660101"/>
              </a:moveTo>
              <a:lnTo>
                <a:pt x="1275231" y="660101"/>
              </a:lnTo>
              <a:lnTo>
                <a:pt x="1275231" y="0"/>
              </a:lnTo>
              <a:lnTo>
                <a:pt x="1529295" y="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C389A07-0DAD-46E7-B81E-7DDC11470EDF}">
      <dsp:nvSpPr>
        <dsp:cNvPr id="0" name=""/>
        <dsp:cNvSpPr/>
      </dsp:nvSpPr>
      <dsp:spPr>
        <a:xfrm>
          <a:off x="4442214" y="3857307"/>
          <a:ext cx="1542345" cy="617908"/>
        </a:xfrm>
        <a:custGeom>
          <a:avLst/>
          <a:gdLst/>
          <a:ahLst/>
          <a:cxnLst/>
          <a:rect l="0" t="0" r="0" b="0"/>
          <a:pathLst>
            <a:path>
              <a:moveTo>
                <a:pt x="0" y="617908"/>
              </a:moveTo>
              <a:lnTo>
                <a:pt x="1288281" y="617908"/>
              </a:lnTo>
              <a:lnTo>
                <a:pt x="1288281" y="0"/>
              </a:lnTo>
              <a:lnTo>
                <a:pt x="1542345" y="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24609CA-9F4C-409E-84D0-A7DEE5C0373E}">
      <dsp:nvSpPr>
        <dsp:cNvPr id="0" name=""/>
        <dsp:cNvSpPr/>
      </dsp:nvSpPr>
      <dsp:spPr>
        <a:xfrm>
          <a:off x="2540638" y="2709333"/>
          <a:ext cx="631256" cy="157386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31256" y="0"/>
              </a:lnTo>
              <a:lnTo>
                <a:pt x="631256" y="157386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98A468A-681B-4466-A19A-E2517F3D136D}">
      <dsp:nvSpPr>
        <dsp:cNvPr id="0" name=""/>
        <dsp:cNvSpPr/>
      </dsp:nvSpPr>
      <dsp:spPr>
        <a:xfrm>
          <a:off x="8099133" y="1507790"/>
          <a:ext cx="1050020" cy="65530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795956" y="0"/>
              </a:lnTo>
              <a:lnTo>
                <a:pt x="795956" y="655305"/>
              </a:lnTo>
              <a:lnTo>
                <a:pt x="1050020" y="655305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87DB10B-271F-4E88-A660-941AC607304B}">
      <dsp:nvSpPr>
        <dsp:cNvPr id="0" name=""/>
        <dsp:cNvSpPr/>
      </dsp:nvSpPr>
      <dsp:spPr>
        <a:xfrm>
          <a:off x="4442214" y="934469"/>
          <a:ext cx="1116280" cy="57332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862216" y="0"/>
              </a:lnTo>
              <a:lnTo>
                <a:pt x="862216" y="573321"/>
              </a:lnTo>
              <a:lnTo>
                <a:pt x="1116280" y="573321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3D9F32C-F13E-4F9A-BF27-FFF215F0559E}">
      <dsp:nvSpPr>
        <dsp:cNvPr id="0" name=""/>
        <dsp:cNvSpPr/>
      </dsp:nvSpPr>
      <dsp:spPr>
        <a:xfrm>
          <a:off x="2540638" y="1126492"/>
          <a:ext cx="631256" cy="1582841"/>
        </a:xfrm>
        <a:custGeom>
          <a:avLst/>
          <a:gdLst/>
          <a:ahLst/>
          <a:cxnLst/>
          <a:rect l="0" t="0" r="0" b="0"/>
          <a:pathLst>
            <a:path>
              <a:moveTo>
                <a:pt x="0" y="1582841"/>
              </a:moveTo>
              <a:lnTo>
                <a:pt x="631256" y="1582841"/>
              </a:lnTo>
              <a:lnTo>
                <a:pt x="631256" y="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4F2057A-9028-412B-B89C-0371FC3815A1}">
      <dsp:nvSpPr>
        <dsp:cNvPr id="0" name=""/>
        <dsp:cNvSpPr/>
      </dsp:nvSpPr>
      <dsp:spPr>
        <a:xfrm>
          <a:off x="0" y="2517310"/>
          <a:ext cx="2540638" cy="38404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solidFill>
                <a:schemeClr val="tx1"/>
              </a:solidFill>
            </a:rPr>
            <a:t>Relevance Matrix (</a:t>
          </a:r>
          <a:r>
            <a:rPr lang="en-US" sz="1800" i="1" kern="1200">
              <a:solidFill>
                <a:schemeClr val="tx1"/>
              </a:solidFill>
            </a:rPr>
            <a:t>R</a:t>
          </a:r>
          <a:r>
            <a:rPr lang="en-US" sz="1800" kern="1200">
              <a:solidFill>
                <a:schemeClr val="tx1"/>
              </a:solidFill>
            </a:rPr>
            <a:t>)</a:t>
          </a:r>
          <a:endParaRPr lang="en-IN" sz="1800" kern="1200">
            <a:solidFill>
              <a:schemeClr val="tx1"/>
            </a:solidFill>
          </a:endParaRPr>
        </a:p>
      </dsp:txBody>
      <dsp:txXfrm>
        <a:off x="0" y="2517310"/>
        <a:ext cx="2540638" cy="384045"/>
      </dsp:txXfrm>
    </dsp:sp>
    <dsp:sp modelId="{3A7F3AAE-E6EE-49CD-AC16-D3A50B4FE97F}">
      <dsp:nvSpPr>
        <dsp:cNvPr id="0" name=""/>
        <dsp:cNvSpPr/>
      </dsp:nvSpPr>
      <dsp:spPr>
        <a:xfrm>
          <a:off x="1901575" y="742446"/>
          <a:ext cx="2540638" cy="38404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r>
                  <a:rPr lang="en-US" sz="1800" b="0" i="1" kern="1200" smtClean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m:t>𝑅</m:t>
                </m:r>
                <m:r>
                  <a:rPr lang="en-US" sz="1800" b="0" i="1" kern="1200" smtClean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m:t>+</m:t>
                </m:r>
                <m:r>
                  <m:rPr>
                    <m:sty m:val="p"/>
                  </m:rPr>
                  <a:rPr lang="en-US" sz="1800" b="0" i="0" kern="1200" smtClean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m:t>Δ</m:t>
                </m:r>
                <m:r>
                  <a:rPr lang="en-US" sz="1800" b="0" i="1" kern="1200" smtClean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m:t>𝑅</m:t>
                </m:r>
              </m:oMath>
            </m:oMathPara>
          </a14:m>
          <a:endParaRPr lang="en-US" sz="1800" b="0" kern="1200">
            <a:solidFill>
              <a:schemeClr val="tx1"/>
            </a:solidFill>
          </a:endParaRPr>
        </a:p>
      </dsp:txBody>
      <dsp:txXfrm>
        <a:off x="1901575" y="742446"/>
        <a:ext cx="2540638" cy="384045"/>
      </dsp:txXfrm>
    </dsp:sp>
    <dsp:sp modelId="{1509529E-4DBF-45E0-967E-EAF491C28889}">
      <dsp:nvSpPr>
        <dsp:cNvPr id="0" name=""/>
        <dsp:cNvSpPr/>
      </dsp:nvSpPr>
      <dsp:spPr>
        <a:xfrm>
          <a:off x="5558495" y="1315768"/>
          <a:ext cx="2540638" cy="38404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r>
                  <a:rPr lang="en-US" sz="1800" b="0" i="1" kern="1200" smtClean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m:t>𝑆𝑜𝑙𝑢𝑡𝑖𝑜𝑛</m:t>
                </m:r>
                <m:r>
                  <a:rPr lang="en-US" sz="1800" b="0" i="1" kern="1200" smtClean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m:t>:</m:t>
                </m:r>
                <m:r>
                  <a:rPr lang="en-US" sz="1800" b="0" i="1" kern="1200" smtClean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m:t>𝛼</m:t>
                </m:r>
                <m:r>
                  <a:rPr lang="en-US" sz="1800" b="0" i="1" kern="1200" smtClean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m:t>(</m:t>
                </m:r>
                <m:r>
                  <a:rPr lang="en-US" sz="1800" b="0" i="1" kern="1200" smtClean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m:t>𝑅</m:t>
                </m:r>
                <m:r>
                  <a:rPr lang="en-US" sz="1800" b="0" i="1" kern="1200" smtClean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m:t>+</m:t>
                </m:r>
                <m:r>
                  <m:rPr>
                    <m:sty m:val="p"/>
                  </m:rPr>
                  <a:rPr lang="en-US" sz="1800" b="0" i="0" kern="1200" smtClean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m:t>Δ</m:t>
                </m:r>
                <m:r>
                  <a:rPr lang="en-US" sz="1800" b="0" i="1" kern="1200" smtClean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m:t>𝑅</m:t>
                </m:r>
                <m:r>
                  <a:rPr lang="en-US" sz="1800" b="0" i="1" kern="1200" smtClean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m:t>)</m:t>
                </m:r>
              </m:oMath>
            </m:oMathPara>
          </a14:m>
          <a:endParaRPr lang="en-IN" sz="1800" kern="1200">
            <a:solidFill>
              <a:schemeClr val="tx1"/>
            </a:solidFill>
          </a:endParaRPr>
        </a:p>
      </dsp:txBody>
      <dsp:txXfrm>
        <a:off x="5558495" y="1315768"/>
        <a:ext cx="2540638" cy="384045"/>
      </dsp:txXfrm>
    </dsp:sp>
    <dsp:sp modelId="{22DB98FF-484A-44BE-B24E-703C5975EEC5}">
      <dsp:nvSpPr>
        <dsp:cNvPr id="0" name=""/>
        <dsp:cNvSpPr/>
      </dsp:nvSpPr>
      <dsp:spPr>
        <a:xfrm>
          <a:off x="9149154" y="1971073"/>
          <a:ext cx="2540638" cy="38404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solidFill>
                <a:schemeClr val="tx1"/>
              </a:solidFill>
            </a:rPr>
            <a:t>Desired Total Relevance</a:t>
          </a:r>
          <a:endParaRPr lang="en-IN" sz="1800" kern="1200">
            <a:solidFill>
              <a:schemeClr val="tx1"/>
            </a:solidFill>
          </a:endParaRPr>
        </a:p>
      </dsp:txBody>
      <dsp:txXfrm>
        <a:off x="9149154" y="1971073"/>
        <a:ext cx="2540638" cy="384045"/>
      </dsp:txXfrm>
    </dsp:sp>
    <dsp:sp modelId="{70E85CBC-7DE8-4A52-AA21-569AC5B5F0CA}">
      <dsp:nvSpPr>
        <dsp:cNvPr id="0" name=""/>
        <dsp:cNvSpPr/>
      </dsp:nvSpPr>
      <dsp:spPr>
        <a:xfrm>
          <a:off x="1901575" y="4283193"/>
          <a:ext cx="2540638" cy="38404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r>
                  <a:rPr lang="en-US" sz="1800" b="0" i="1" kern="1200" smtClean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m:t>𝑅</m:t>
                </m:r>
              </m:oMath>
            </m:oMathPara>
          </a14:m>
          <a:endParaRPr lang="en-IN" sz="1800" kern="1200">
            <a:solidFill>
              <a:schemeClr val="tx1"/>
            </a:solidFill>
          </a:endParaRPr>
        </a:p>
      </dsp:txBody>
      <dsp:txXfrm>
        <a:off x="1901575" y="4283193"/>
        <a:ext cx="2540638" cy="384045"/>
      </dsp:txXfrm>
    </dsp:sp>
    <dsp:sp modelId="{FF012915-44F6-448A-9CB7-152109A45F75}">
      <dsp:nvSpPr>
        <dsp:cNvPr id="0" name=""/>
        <dsp:cNvSpPr/>
      </dsp:nvSpPr>
      <dsp:spPr>
        <a:xfrm>
          <a:off x="5984560" y="3665284"/>
          <a:ext cx="1638153" cy="38404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r>
                  <a:rPr lang="en-US" sz="1800" b="0" i="1" kern="1200" smtClean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m:t>𝑆𝑜𝑙𝑢𝑡𝑖𝑜𝑛</m:t>
                </m:r>
                <m:r>
                  <a:rPr lang="en-US" sz="1800" b="0" i="1" kern="1200" smtClean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m:t>:</m:t>
                </m:r>
                <m:r>
                  <a:rPr lang="en-US" sz="1800" b="0" i="1" kern="1200" smtClean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m:t>𝛼</m:t>
                </m:r>
                <m:r>
                  <a:rPr lang="en-US" sz="1800" b="0" i="1" kern="1200" smtClean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m:t>(</m:t>
                </m:r>
                <m:r>
                  <a:rPr lang="en-US" sz="1800" b="0" i="1" kern="1200" smtClean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m:t>𝑅</m:t>
                </m:r>
                <m:r>
                  <a:rPr lang="en-US" sz="1800" b="0" i="1" kern="1200" smtClean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m:t>)</m:t>
                </m:r>
              </m:oMath>
            </m:oMathPara>
          </a14:m>
          <a:endParaRPr lang="en-IN" sz="1800" kern="1200">
            <a:solidFill>
              <a:schemeClr val="tx1"/>
            </a:solidFill>
          </a:endParaRPr>
        </a:p>
      </dsp:txBody>
      <dsp:txXfrm>
        <a:off x="5984560" y="3665284"/>
        <a:ext cx="1638153" cy="384045"/>
      </dsp:txXfrm>
    </dsp:sp>
    <dsp:sp modelId="{99A01B6A-2C00-4C34-AC04-DE64E6F6B6E2}">
      <dsp:nvSpPr>
        <dsp:cNvPr id="0" name=""/>
        <dsp:cNvSpPr/>
      </dsp:nvSpPr>
      <dsp:spPr>
        <a:xfrm>
          <a:off x="9152009" y="3005182"/>
          <a:ext cx="2540638" cy="38404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solidFill>
                <a:schemeClr val="tx1"/>
              </a:solidFill>
            </a:rPr>
            <a:t>Actual Total Relevance</a:t>
          </a:r>
          <a:endParaRPr lang="en-IN" sz="1800" kern="1200">
            <a:solidFill>
              <a:schemeClr val="tx1"/>
            </a:solidFill>
          </a:endParaRPr>
        </a:p>
      </dsp:txBody>
      <dsp:txXfrm>
        <a:off x="9152009" y="3005182"/>
        <a:ext cx="2540638" cy="38404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6">
  <dgm:title val=""/>
  <dgm:desc val=""/>
  <dgm:catLst>
    <dgm:cat type="process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L"/>
          <dgm:param type="nodeHorzAlign" val="l"/>
        </dgm:alg>
      </dgm:if>
      <dgm:else name="Name2">
        <dgm:alg type="lin">
          <dgm:param type="linDir" val="from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refFor="ch" refForName="compNode" fact="0.7"/>
      <dgm:constr type="ctrY" for="ch" forName="compNode" refType="h" fact="0.5"/>
      <dgm:constr type="w" for="ch" forName="aSpace" refType="w" fact="0.05"/>
      <dgm:constr type="primFontSz" for="des" forName="childTextHidden" op="equ" val="65"/>
      <dgm:constr type="primFontSz" for="des" forName="parentText" op="equ"/>
    </dgm:constrLst>
    <dgm:ruleLst/>
    <dgm:forEach name="aNodeForEach" axis="ch" ptType="node">
      <dgm:layoutNode name="compNode">
        <dgm:alg type="composite">
          <dgm:param type="ar" val="1.43"/>
        </dgm:alg>
        <dgm:shape xmlns:r="http://schemas.openxmlformats.org/officeDocument/2006/relationships" r:blip="">
          <dgm:adjLst/>
        </dgm:shape>
        <dgm:presOf/>
        <dgm:choose name="Name3">
          <dgm:if name="Name4" func="var" arg="dir" op="equ" val="norm">
            <dgm:constrLst>
              <dgm:constr type="w" for="ch" forName="childTextVisible" refType="w" fact="0.8"/>
              <dgm:constr type="h" for="ch" forName="childTextVisible" refType="h"/>
              <dgm:constr type="r" for="ch" forName="childTextVisible" refType="w"/>
              <dgm:constr type="w" for="ch" forName="childTextHidden" refType="w" fact="0.6"/>
              <dgm:constr type="h" for="ch" forName="childTextHidden" refType="h"/>
              <dgm:constr type="r" for="ch" forName="childTextHidden" refType="w"/>
              <dgm:constr type="l" for="ch" forName="parentText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if>
          <dgm:else name="Name5">
            <dgm:constrLst>
              <dgm:constr type="w" for="ch" forName="childTextVisible" refType="w" fact="0.8"/>
              <dgm:constr type="h" for="ch" forName="childTextVisible" refType="h"/>
              <dgm:constr type="l" for="ch" forName="childTextVisible"/>
              <dgm:constr type="w" for="ch" forName="childTextHidden" refType="w" fact="0.6"/>
              <dgm:constr type="h" for="ch" forName="childTextHidden" refType="h"/>
              <dgm:constr type="l" for="ch" forName="childTextHidden"/>
              <dgm:constr type="r" for="ch" forName="parentText" refType="w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else>
        </dgm:choose>
        <dgm:ruleLst/>
        <dgm:layoutNode name="noGeometry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childTextVisible" styleLbl="bgAccFollowNode1">
          <dgm:varLst>
            <dgm:bulletEnabled val="1"/>
          </dgm:varLst>
          <dgm:alg type="sp"/>
          <dgm:choose name="Name6">
            <dgm:if name="Name7" func="var" arg="dir" op="equ" val="norm">
              <dgm:shape xmlns:r="http://schemas.openxmlformats.org/officeDocument/2006/relationships" type="rightArrow" r:blip="">
                <dgm:adjLst>
                  <dgm:adj idx="1" val="0.7"/>
                  <dgm:adj idx="2" val="0.5"/>
                </dgm:adjLst>
              </dgm:shape>
            </dgm:if>
            <dgm:else name="Name8">
              <dgm:shape xmlns:r="http://schemas.openxmlformats.org/officeDocument/2006/relationships" type="leftArrow" r:blip="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/>
          <dgm:ruleLst/>
        </dgm:layoutNode>
        <dgm:layoutNode name="childTextHidden" styleLbl="bgAccFollowNode1">
          <dgm:choose name="Name9">
            <dgm:if name="Name10" axis="des followSib" ptType="node node" st="1 1" cnt="1 0" func="cnt" op="gte" val="1">
              <dgm:alg type="tx">
                <dgm:param type="stBulletLvl" val="1"/>
                <dgm:param type="txAnchorVertCh" val="mid"/>
              </dgm:alg>
            </dgm:if>
            <dgm:else name="Name11">
              <dgm:alg type="tx">
                <dgm:param type="stBulletLvl" val="2"/>
                <dgm:param type="txAnchorVertCh" val="mid"/>
              </dgm:alg>
            </dgm:else>
          </dgm:choose>
          <dgm:choose name="Name12">
            <dgm:if name="Name13" func="var" arg="dir" op="equ" val="norm">
              <dgm:shape xmlns:r="http://schemas.openxmlformats.org/officeDocument/2006/relationships" type="rightArrow" r:blip="" hideGeom="1">
                <dgm:adjLst>
                  <dgm:adj idx="1" val="0.7"/>
                  <dgm:adj idx="2" val="0.5"/>
                </dgm:adjLst>
              </dgm:shape>
            </dgm:if>
            <dgm:else name="Name14">
              <dgm:shape xmlns:r="http://schemas.openxmlformats.org/officeDocument/2006/relationships" type="leftArrow" r:blip="" hideGeom="1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rMarg" refType="primFontSz" fact="0.1"/>
            <dgm:constr type="lMarg" refType="primFontSz" fact="0.2"/>
          </dgm:constrLst>
          <dgm:ruleLst>
            <dgm:rule type="primFontSz" val="5" fact="NaN" max="NaN"/>
          </dgm:ruleLst>
        </dgm:layoutNode>
        <dgm:layoutNode name="parentText" styleLbl="node1">
          <dgm:varLst>
            <dgm:chMax val="1"/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primFontSz" val="65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choose name="Name15">
        <dgm:if name="Name16" axis="self" ptType="node" func="revPos" op="gte" val="2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0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FB5FA9-B1E7-4B2E-A63B-C5C1E8FBC25A}" type="datetimeFigureOut">
              <a:rPr lang="en-IN" smtClean="0"/>
              <a:t>29-04-2022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980AD6-C895-4420-A180-8852517A506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093577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980AD6-C895-4420-A180-8852517A506E}" type="slidenum">
              <a:rPr lang="en-IN" smtClean="0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45068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94729" indent="0">
              <a:buNone/>
            </a:pPr>
            <a:r>
              <a:rPr lang="en-US" sz="1200"/>
              <a:t>For a given issue X and a developer Y, we define a relevance metric as the probability that the developer Y possesses the skills required by issue X and, consequently, his/her capability of successfully completing the issue on time . Our approach includes the following two steps: </a:t>
            </a:r>
          </a:p>
          <a:p>
            <a:r>
              <a:rPr lang="en-US" sz="1200"/>
              <a:t>The estimation of how relevant each developer is to undertake the issue</a:t>
            </a:r>
          </a:p>
          <a:p>
            <a:r>
              <a:rPr lang="en-US" sz="1200"/>
              <a:t>The assignment of developers to tasks, based on the linear assignment problem (LAP) algorithm, in a way that maximizes the total relevance metric.</a:t>
            </a:r>
            <a:endParaRPr lang="en-IN" sz="1200"/>
          </a:p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980AD6-C895-4420-A180-8852517A506E}" type="slidenum">
              <a:rPr lang="en-IN" smtClean="0"/>
              <a:t>10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936519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Tokenization: the process of generating tokens from unstructured text; • Lemmatization: the process of grouping together the different inflected forms of a word; • Stemming: the process of reducing derived words to their root form; • Feature/Tag generation: the process of transforming an unstructured text into a vector that contains word occurrences; • Removal of stop words: the process of removing commonly used words, which usually add noise to the ML models; • Removal of frequently occurred words: the process of removing insignificant words from a text, taking into consideration the document frequency value of each word; in our example, we remove the words with document frequency greater than 60%.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980AD6-C895-4420-A180-8852517A506E}" type="slidenum">
              <a:rPr lang="en-IN" smtClean="0"/>
              <a:t>16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349333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980AD6-C895-4420-A180-8852517A506E}" type="slidenum">
              <a:rPr lang="en-IN" smtClean="0"/>
              <a:t>18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208261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g1267db65434_0_1389"/>
          <p:cNvSpPr txBox="1">
            <a:spLocks noGrp="1"/>
          </p:cNvSpPr>
          <p:nvPr>
            <p:ph type="ctrTitle"/>
          </p:nvPr>
        </p:nvSpPr>
        <p:spPr>
          <a:xfrm>
            <a:off x="2901200" y="2600133"/>
            <a:ext cx="6389700" cy="8595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 b="1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 b="1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 b="1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 b="1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 b="1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 b="1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 b="1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 b="1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 b="1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4" name="Google Shape;14;g1267db65434_0_1389"/>
          <p:cNvSpPr txBox="1">
            <a:spLocks noGrp="1"/>
          </p:cNvSpPr>
          <p:nvPr>
            <p:ph type="subTitle" idx="1"/>
          </p:nvPr>
        </p:nvSpPr>
        <p:spPr>
          <a:xfrm>
            <a:off x="2725600" y="4939533"/>
            <a:ext cx="6740700" cy="619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None/>
              <a:defRPr sz="19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9703257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g1267db65434_0_1418"/>
          <p:cNvSpPr txBox="1">
            <a:spLocks noGrp="1"/>
          </p:cNvSpPr>
          <p:nvPr>
            <p:ph type="title" hasCustomPrompt="1"/>
          </p:nvPr>
        </p:nvSpPr>
        <p:spPr>
          <a:xfrm>
            <a:off x="2561000" y="2179233"/>
            <a:ext cx="7070100" cy="14889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3" name="Google Shape;43;g1267db65434_0_1418"/>
          <p:cNvSpPr txBox="1">
            <a:spLocks noGrp="1"/>
          </p:cNvSpPr>
          <p:nvPr>
            <p:ph type="body" idx="1"/>
          </p:nvPr>
        </p:nvSpPr>
        <p:spPr>
          <a:xfrm>
            <a:off x="3715400" y="4125967"/>
            <a:ext cx="4761300" cy="756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●"/>
              <a:defRPr>
                <a:solidFill>
                  <a:schemeClr val="accent1"/>
                </a:solidFill>
              </a:defRPr>
            </a:lvl1pPr>
            <a:lvl2pPr marL="914400" lvl="1" indent="-381000" algn="ctr">
              <a:spcBef>
                <a:spcPts val="210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○"/>
              <a:defRPr sz="2400">
                <a:solidFill>
                  <a:schemeClr val="accent1"/>
                </a:solidFill>
              </a:defRPr>
            </a:lvl2pPr>
            <a:lvl3pPr marL="1371600" lvl="2" indent="-381000" algn="ctr">
              <a:spcBef>
                <a:spcPts val="210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■"/>
              <a:defRPr sz="2400">
                <a:solidFill>
                  <a:schemeClr val="accent1"/>
                </a:solidFill>
              </a:defRPr>
            </a:lvl3pPr>
            <a:lvl4pPr marL="1828800" lvl="3" indent="-381000" algn="ctr">
              <a:spcBef>
                <a:spcPts val="210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●"/>
              <a:defRPr sz="2400">
                <a:solidFill>
                  <a:schemeClr val="accent1"/>
                </a:solidFill>
              </a:defRPr>
            </a:lvl4pPr>
            <a:lvl5pPr marL="2286000" lvl="4" indent="-381000" algn="ctr">
              <a:spcBef>
                <a:spcPts val="210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○"/>
              <a:defRPr sz="2400">
                <a:solidFill>
                  <a:schemeClr val="accent1"/>
                </a:solidFill>
              </a:defRPr>
            </a:lvl5pPr>
            <a:lvl6pPr marL="2743200" lvl="5" indent="-381000" algn="ctr">
              <a:spcBef>
                <a:spcPts val="210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■"/>
              <a:defRPr sz="2400">
                <a:solidFill>
                  <a:schemeClr val="accent1"/>
                </a:solidFill>
              </a:defRPr>
            </a:lvl6pPr>
            <a:lvl7pPr marL="3200400" lvl="6" indent="-381000" algn="ctr">
              <a:spcBef>
                <a:spcPts val="210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●"/>
              <a:defRPr sz="2400">
                <a:solidFill>
                  <a:schemeClr val="accent1"/>
                </a:solidFill>
              </a:defRPr>
            </a:lvl7pPr>
            <a:lvl8pPr marL="3657600" lvl="7" indent="-381000" algn="ctr">
              <a:spcBef>
                <a:spcPts val="210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○"/>
              <a:defRPr sz="2400">
                <a:solidFill>
                  <a:schemeClr val="accent1"/>
                </a:solidFill>
              </a:defRPr>
            </a:lvl8pPr>
            <a:lvl9pPr marL="4114800" lvl="8" indent="-381000" algn="ctr">
              <a:spcBef>
                <a:spcPts val="2100"/>
              </a:spcBef>
              <a:spcAft>
                <a:spcPts val="2100"/>
              </a:spcAft>
              <a:buClr>
                <a:schemeClr val="accent1"/>
              </a:buClr>
              <a:buSzPts val="2400"/>
              <a:buChar char="■"/>
              <a:defRPr sz="2400"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210333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41423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">
  <p:cSld name="Title + Bullet Point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g1267db65434_0_1422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7647600" cy="12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7" name="Google Shape;47;g1267db65434_0_1422"/>
          <p:cNvSpPr txBox="1">
            <a:spLocks noGrp="1"/>
          </p:cNvSpPr>
          <p:nvPr>
            <p:ph type="body" idx="1"/>
          </p:nvPr>
        </p:nvSpPr>
        <p:spPr>
          <a:xfrm>
            <a:off x="1251333" y="1661367"/>
            <a:ext cx="9562800" cy="4053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2385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  <a:defRPr sz="1500">
                <a:solidFill>
                  <a:schemeClr val="lt1"/>
                </a:solidFill>
              </a:defRPr>
            </a:lvl1pPr>
            <a:lvl2pPr marL="914400" lvl="1" indent="-323850" rtl="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500"/>
              <a:buChar char="○"/>
              <a:defRPr sz="1500">
                <a:solidFill>
                  <a:schemeClr val="lt1"/>
                </a:solidFill>
              </a:defRPr>
            </a:lvl2pPr>
            <a:lvl3pPr marL="1371600" lvl="2" indent="-323850" rtl="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500"/>
              <a:buChar char="■"/>
              <a:defRPr sz="1500">
                <a:solidFill>
                  <a:schemeClr val="lt1"/>
                </a:solidFill>
              </a:defRPr>
            </a:lvl3pPr>
            <a:lvl4pPr marL="1828800" lvl="3" indent="-323850" rtl="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  <a:defRPr sz="1500">
                <a:solidFill>
                  <a:schemeClr val="lt1"/>
                </a:solidFill>
              </a:defRPr>
            </a:lvl4pPr>
            <a:lvl5pPr marL="2286000" lvl="4" indent="-323850" rtl="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500"/>
              <a:buChar char="○"/>
              <a:defRPr sz="1500">
                <a:solidFill>
                  <a:schemeClr val="lt1"/>
                </a:solidFill>
              </a:defRPr>
            </a:lvl5pPr>
            <a:lvl6pPr marL="2743200" lvl="5" indent="-323850" rtl="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500"/>
              <a:buChar char="■"/>
              <a:defRPr sz="1500">
                <a:solidFill>
                  <a:schemeClr val="lt1"/>
                </a:solidFill>
              </a:defRPr>
            </a:lvl6pPr>
            <a:lvl7pPr marL="3200400" lvl="6" indent="-323850" rtl="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  <a:defRPr sz="1500">
                <a:solidFill>
                  <a:schemeClr val="lt1"/>
                </a:solidFill>
              </a:defRPr>
            </a:lvl7pPr>
            <a:lvl8pPr marL="3657600" lvl="7" indent="-323850" rtl="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500"/>
              <a:buChar char="○"/>
              <a:defRPr sz="1500">
                <a:solidFill>
                  <a:schemeClr val="lt1"/>
                </a:solidFill>
              </a:defRPr>
            </a:lvl8pPr>
            <a:lvl9pPr marL="4114800" lvl="8" indent="-323850" rtl="0">
              <a:spcBef>
                <a:spcPts val="2100"/>
              </a:spcBef>
              <a:spcAft>
                <a:spcPts val="2100"/>
              </a:spcAft>
              <a:buClr>
                <a:schemeClr val="lt1"/>
              </a:buClr>
              <a:buSzPts val="1500"/>
              <a:buChar char="■"/>
              <a:defRPr sz="1500">
                <a:solidFill>
                  <a:schemeClr val="lt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65368758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g1267db65434_0_1425"/>
          <p:cNvSpPr txBox="1">
            <a:spLocks noGrp="1"/>
          </p:cNvSpPr>
          <p:nvPr>
            <p:ph type="title"/>
          </p:nvPr>
        </p:nvSpPr>
        <p:spPr>
          <a:xfrm>
            <a:off x="4717996" y="3487433"/>
            <a:ext cx="2756100" cy="7311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0" name="Google Shape;50;g1267db65434_0_1425"/>
          <p:cNvSpPr txBox="1">
            <a:spLocks noGrp="1"/>
          </p:cNvSpPr>
          <p:nvPr>
            <p:ph type="subTitle" idx="1"/>
          </p:nvPr>
        </p:nvSpPr>
        <p:spPr>
          <a:xfrm>
            <a:off x="4717996" y="4197433"/>
            <a:ext cx="2756100" cy="1646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1" name="Google Shape;51;g1267db65434_0_1425"/>
          <p:cNvSpPr txBox="1">
            <a:spLocks noGrp="1"/>
          </p:cNvSpPr>
          <p:nvPr>
            <p:ph type="title" idx="2"/>
          </p:nvPr>
        </p:nvSpPr>
        <p:spPr>
          <a:xfrm>
            <a:off x="8038071" y="3487433"/>
            <a:ext cx="2756100" cy="7311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2" name="Google Shape;52;g1267db65434_0_1425"/>
          <p:cNvSpPr txBox="1">
            <a:spLocks noGrp="1"/>
          </p:cNvSpPr>
          <p:nvPr>
            <p:ph type="subTitle" idx="3"/>
          </p:nvPr>
        </p:nvSpPr>
        <p:spPr>
          <a:xfrm>
            <a:off x="8038071" y="4197433"/>
            <a:ext cx="2756100" cy="1646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3" name="Google Shape;53;g1267db65434_0_1425"/>
          <p:cNvSpPr txBox="1">
            <a:spLocks noGrp="1"/>
          </p:cNvSpPr>
          <p:nvPr>
            <p:ph type="title" idx="4"/>
          </p:nvPr>
        </p:nvSpPr>
        <p:spPr>
          <a:xfrm>
            <a:off x="1397929" y="3487433"/>
            <a:ext cx="2756100" cy="7311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4" name="Google Shape;54;g1267db65434_0_1425"/>
          <p:cNvSpPr txBox="1">
            <a:spLocks noGrp="1"/>
          </p:cNvSpPr>
          <p:nvPr>
            <p:ph type="subTitle" idx="5"/>
          </p:nvPr>
        </p:nvSpPr>
        <p:spPr>
          <a:xfrm>
            <a:off x="1397929" y="4197433"/>
            <a:ext cx="2756100" cy="1646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5" name="Google Shape;55;g1267db65434_0_1425"/>
          <p:cNvSpPr txBox="1">
            <a:spLocks noGrp="1"/>
          </p:cNvSpPr>
          <p:nvPr>
            <p:ph type="title" idx="6" hasCustomPrompt="1"/>
          </p:nvPr>
        </p:nvSpPr>
        <p:spPr>
          <a:xfrm>
            <a:off x="1397933" y="2360933"/>
            <a:ext cx="2756100" cy="9651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g1267db65434_0_1425"/>
          <p:cNvSpPr txBox="1">
            <a:spLocks noGrp="1"/>
          </p:cNvSpPr>
          <p:nvPr>
            <p:ph type="title" idx="7" hasCustomPrompt="1"/>
          </p:nvPr>
        </p:nvSpPr>
        <p:spPr>
          <a:xfrm>
            <a:off x="4718000" y="2360933"/>
            <a:ext cx="2756100" cy="9651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7" name="Google Shape;57;g1267db65434_0_1425"/>
          <p:cNvSpPr txBox="1">
            <a:spLocks noGrp="1"/>
          </p:cNvSpPr>
          <p:nvPr>
            <p:ph type="title" idx="8" hasCustomPrompt="1"/>
          </p:nvPr>
        </p:nvSpPr>
        <p:spPr>
          <a:xfrm>
            <a:off x="8038067" y="2360933"/>
            <a:ext cx="2756100" cy="9651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827245717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">
  <p:cSld name="Big 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267db65434_0_1435"/>
          <p:cNvSpPr txBox="1">
            <a:spLocks noGrp="1"/>
          </p:cNvSpPr>
          <p:nvPr>
            <p:ph type="ctrTitle"/>
          </p:nvPr>
        </p:nvSpPr>
        <p:spPr>
          <a:xfrm>
            <a:off x="5714000" y="3777167"/>
            <a:ext cx="4876500" cy="859500"/>
          </a:xfrm>
          <a:prstGeom prst="rect">
            <a:avLst/>
          </a:prstGeom>
          <a:effectLst>
            <a:outerShdw blurRad="57150" dist="19050" dir="5400000" algn="bl" rotWithShape="0">
              <a:srgbClr val="76A5AF">
                <a:alpha val="88000"/>
              </a:srgbClr>
            </a:outerShdw>
          </a:effectLst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 b="1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0" name="Google Shape;60;g1267db65434_0_1435"/>
          <p:cNvSpPr txBox="1">
            <a:spLocks noGrp="1"/>
          </p:cNvSpPr>
          <p:nvPr>
            <p:ph type="subTitle" idx="1"/>
          </p:nvPr>
        </p:nvSpPr>
        <p:spPr>
          <a:xfrm>
            <a:off x="5525400" y="4733133"/>
            <a:ext cx="5253600" cy="619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None/>
              <a:defRPr sz="19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773374602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1267db65434_0_1438"/>
          <p:cNvSpPr txBox="1">
            <a:spLocks noGrp="1"/>
          </p:cNvSpPr>
          <p:nvPr>
            <p:ph type="ctrTitle"/>
          </p:nvPr>
        </p:nvSpPr>
        <p:spPr>
          <a:xfrm>
            <a:off x="2467367" y="1543900"/>
            <a:ext cx="7257300" cy="3470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3" name="Google Shape;63;g1267db65434_0_1438"/>
          <p:cNvSpPr txBox="1">
            <a:spLocks noGrp="1"/>
          </p:cNvSpPr>
          <p:nvPr>
            <p:ph type="subTitle" idx="1"/>
          </p:nvPr>
        </p:nvSpPr>
        <p:spPr>
          <a:xfrm>
            <a:off x="3309200" y="5260800"/>
            <a:ext cx="5573700" cy="619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None/>
              <a:defRPr sz="19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043645035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Columns">
  <p:cSld name="Title + Two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1267db65434_0_1441"/>
          <p:cNvSpPr txBox="1">
            <a:spLocks noGrp="1"/>
          </p:cNvSpPr>
          <p:nvPr>
            <p:ph type="title"/>
          </p:nvPr>
        </p:nvSpPr>
        <p:spPr>
          <a:xfrm>
            <a:off x="2583117" y="3284233"/>
            <a:ext cx="3186900" cy="7311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6" name="Google Shape;66;g1267db65434_0_1441"/>
          <p:cNvSpPr txBox="1">
            <a:spLocks noGrp="1"/>
          </p:cNvSpPr>
          <p:nvPr>
            <p:ph type="subTitle" idx="1"/>
          </p:nvPr>
        </p:nvSpPr>
        <p:spPr>
          <a:xfrm>
            <a:off x="2583117" y="4197433"/>
            <a:ext cx="3186900" cy="1646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7" name="Google Shape;67;g1267db65434_0_1441"/>
          <p:cNvSpPr txBox="1">
            <a:spLocks noGrp="1"/>
          </p:cNvSpPr>
          <p:nvPr>
            <p:ph type="title" idx="2"/>
          </p:nvPr>
        </p:nvSpPr>
        <p:spPr>
          <a:xfrm>
            <a:off x="6422083" y="3284233"/>
            <a:ext cx="3186900" cy="7311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8" name="Google Shape;68;g1267db65434_0_1441"/>
          <p:cNvSpPr txBox="1">
            <a:spLocks noGrp="1"/>
          </p:cNvSpPr>
          <p:nvPr>
            <p:ph type="subTitle" idx="3"/>
          </p:nvPr>
        </p:nvSpPr>
        <p:spPr>
          <a:xfrm>
            <a:off x="6422083" y="4197433"/>
            <a:ext cx="3186900" cy="1646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9" name="Google Shape;69;g1267db65434_0_1441"/>
          <p:cNvSpPr txBox="1">
            <a:spLocks noGrp="1"/>
          </p:cNvSpPr>
          <p:nvPr>
            <p:ph type="title" idx="4"/>
          </p:nvPr>
        </p:nvSpPr>
        <p:spPr>
          <a:xfrm>
            <a:off x="1251333" y="593367"/>
            <a:ext cx="6172500" cy="12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022629277"/>
      </p:ext>
    </p:extLst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hree Columns ">
  <p:cSld name="Title + Three Columns 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1267db65434_0_1447"/>
          <p:cNvSpPr txBox="1">
            <a:spLocks noGrp="1"/>
          </p:cNvSpPr>
          <p:nvPr>
            <p:ph type="title"/>
          </p:nvPr>
        </p:nvSpPr>
        <p:spPr>
          <a:xfrm>
            <a:off x="4717996" y="3690633"/>
            <a:ext cx="2756100" cy="7311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2" name="Google Shape;72;g1267db65434_0_1447"/>
          <p:cNvSpPr txBox="1">
            <a:spLocks noGrp="1"/>
          </p:cNvSpPr>
          <p:nvPr>
            <p:ph type="subTitle" idx="1"/>
          </p:nvPr>
        </p:nvSpPr>
        <p:spPr>
          <a:xfrm>
            <a:off x="4717996" y="4603833"/>
            <a:ext cx="2756100" cy="1646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3" name="Google Shape;73;g1267db65434_0_1447"/>
          <p:cNvSpPr txBox="1">
            <a:spLocks noGrp="1"/>
          </p:cNvSpPr>
          <p:nvPr>
            <p:ph type="title" idx="2"/>
          </p:nvPr>
        </p:nvSpPr>
        <p:spPr>
          <a:xfrm>
            <a:off x="8038071" y="3690633"/>
            <a:ext cx="2756100" cy="7311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4" name="Google Shape;74;g1267db65434_0_1447"/>
          <p:cNvSpPr txBox="1">
            <a:spLocks noGrp="1"/>
          </p:cNvSpPr>
          <p:nvPr>
            <p:ph type="subTitle" idx="3"/>
          </p:nvPr>
        </p:nvSpPr>
        <p:spPr>
          <a:xfrm>
            <a:off x="8038071" y="4603833"/>
            <a:ext cx="2756100" cy="1646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5" name="Google Shape;75;g1267db65434_0_1447"/>
          <p:cNvSpPr txBox="1">
            <a:spLocks noGrp="1"/>
          </p:cNvSpPr>
          <p:nvPr>
            <p:ph type="title" idx="4"/>
          </p:nvPr>
        </p:nvSpPr>
        <p:spPr>
          <a:xfrm>
            <a:off x="1251333" y="593367"/>
            <a:ext cx="6172500" cy="12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6" name="Google Shape;76;g1267db65434_0_1447"/>
          <p:cNvSpPr txBox="1">
            <a:spLocks noGrp="1"/>
          </p:cNvSpPr>
          <p:nvPr>
            <p:ph type="title" idx="5"/>
          </p:nvPr>
        </p:nvSpPr>
        <p:spPr>
          <a:xfrm>
            <a:off x="1397929" y="3690633"/>
            <a:ext cx="2756100" cy="7311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7" name="Google Shape;77;g1267db65434_0_1447"/>
          <p:cNvSpPr txBox="1">
            <a:spLocks noGrp="1"/>
          </p:cNvSpPr>
          <p:nvPr>
            <p:ph type="subTitle" idx="6"/>
          </p:nvPr>
        </p:nvSpPr>
        <p:spPr>
          <a:xfrm>
            <a:off x="1397929" y="4603833"/>
            <a:ext cx="2756100" cy="1646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301162350"/>
      </p:ext>
    </p:extLst>
  </p:cSld>
  <p:clrMapOvr>
    <a:masterClrMapping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">
  <p:cSld name="1_Big 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1267db65434_0_1455"/>
          <p:cNvSpPr txBox="1">
            <a:spLocks noGrp="1"/>
          </p:cNvSpPr>
          <p:nvPr>
            <p:ph type="ctrTitle"/>
          </p:nvPr>
        </p:nvSpPr>
        <p:spPr>
          <a:xfrm>
            <a:off x="1698000" y="1825333"/>
            <a:ext cx="8796000" cy="2813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 b="1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80" name="Google Shape;80;g1267db65434_0_1455"/>
          <p:cNvSpPr txBox="1">
            <a:spLocks noGrp="1"/>
          </p:cNvSpPr>
          <p:nvPr>
            <p:ph type="subTitle" idx="1"/>
          </p:nvPr>
        </p:nvSpPr>
        <p:spPr>
          <a:xfrm>
            <a:off x="3309200" y="3359367"/>
            <a:ext cx="5573700" cy="619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None/>
              <a:defRPr sz="19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0163491"/>
      </p:ext>
    </p:extLst>
  </p:cSld>
  <p:clrMapOvr>
    <a:masterClrMapping/>
  </p:clrMapOvr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Title + Desig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1267db65434_0_1458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269700" cy="12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795652996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g1267db65434_0_1392"/>
          <p:cNvSpPr txBox="1">
            <a:spLocks noGrp="1"/>
          </p:cNvSpPr>
          <p:nvPr>
            <p:ph type="title"/>
          </p:nvPr>
        </p:nvSpPr>
        <p:spPr>
          <a:xfrm>
            <a:off x="5016893" y="4237000"/>
            <a:ext cx="4091700" cy="7983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7" name="Google Shape;17;g1267db65434_0_1392"/>
          <p:cNvSpPr txBox="1">
            <a:spLocks noGrp="1"/>
          </p:cNvSpPr>
          <p:nvPr>
            <p:ph type="title" idx="2" hasCustomPrompt="1"/>
          </p:nvPr>
        </p:nvSpPr>
        <p:spPr>
          <a:xfrm>
            <a:off x="1397693" y="4383333"/>
            <a:ext cx="3217200" cy="1242000"/>
          </a:xfrm>
          <a:prstGeom prst="rect">
            <a:avLst/>
          </a:prstGeom>
          <a:effectLst>
            <a:outerShdw blurRad="114300" dist="28575" dir="6360000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8" name="Google Shape;18;g1267db65434_0_1392"/>
          <p:cNvSpPr txBox="1">
            <a:spLocks noGrp="1"/>
          </p:cNvSpPr>
          <p:nvPr>
            <p:ph type="subTitle" idx="1"/>
          </p:nvPr>
        </p:nvSpPr>
        <p:spPr>
          <a:xfrm>
            <a:off x="5016893" y="4960867"/>
            <a:ext cx="4091700" cy="619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None/>
              <a:defRPr sz="19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None/>
              <a:defRPr>
                <a:solidFill>
                  <a:schemeClr val="accen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24849677"/>
      </p:ext>
    </p:extLst>
  </p:cSld>
  <p:clrMapOvr>
    <a:masterClrMapping/>
  </p:clrMapOvr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1">
  <p:cSld name="Title + Design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1267db65434_0_1460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269700" cy="12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629533931"/>
      </p:ext>
    </p:extLst>
  </p:cSld>
  <p:clrMapOvr>
    <a:masterClrMapping/>
  </p:clrMapOvr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2">
  <p:cSld name="Title + Design 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267db65434_0_1462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269700" cy="12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824857513"/>
      </p:ext>
    </p:extLst>
  </p:cSld>
  <p:clrMapOvr>
    <a:masterClrMapping/>
  </p:clrMapOvr>
  <p:hf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3">
  <p:cSld name="Title + Design 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267db65434_0_1464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269700" cy="12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655368675"/>
      </p:ext>
    </p:extLst>
  </p:cSld>
  <p:clrMapOvr>
    <a:masterClrMapping/>
  </p:clrMapOvr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Lists">
  <p:cSld name="Title + Two List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267db65434_0_1466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619500" cy="12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1" name="Google Shape;91;g1267db65434_0_1466"/>
          <p:cNvSpPr txBox="1">
            <a:spLocks noGrp="1"/>
          </p:cNvSpPr>
          <p:nvPr>
            <p:ph type="body" idx="1"/>
          </p:nvPr>
        </p:nvSpPr>
        <p:spPr>
          <a:xfrm>
            <a:off x="1422988" y="3535700"/>
            <a:ext cx="4345200" cy="2394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●"/>
              <a:defRPr sz="1900">
                <a:solidFill>
                  <a:schemeClr val="lt1"/>
                </a:solidFill>
              </a:defRPr>
            </a:lvl1pPr>
            <a:lvl2pPr marL="914400" lvl="1" indent="-349250" rtl="0">
              <a:spcBef>
                <a:spcPts val="1300"/>
              </a:spcBef>
              <a:spcAft>
                <a:spcPts val="0"/>
              </a:spcAft>
              <a:buClr>
                <a:schemeClr val="lt1"/>
              </a:buClr>
              <a:buSzPts val="1900"/>
              <a:buChar char="○"/>
              <a:defRPr>
                <a:solidFill>
                  <a:schemeClr val="lt1"/>
                </a:solidFill>
              </a:defRPr>
            </a:lvl2pPr>
            <a:lvl3pPr marL="1371600" lvl="2" indent="-349250" rtl="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Char char="■"/>
              <a:defRPr>
                <a:solidFill>
                  <a:schemeClr val="lt1"/>
                </a:solidFill>
              </a:defRPr>
            </a:lvl3pPr>
            <a:lvl4pPr marL="1828800" lvl="3" indent="-349250" rtl="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Char char="●"/>
              <a:defRPr>
                <a:solidFill>
                  <a:schemeClr val="lt1"/>
                </a:solidFill>
              </a:defRPr>
            </a:lvl4pPr>
            <a:lvl5pPr marL="2286000" lvl="4" indent="-349250" rtl="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Char char="○"/>
              <a:defRPr>
                <a:solidFill>
                  <a:schemeClr val="lt1"/>
                </a:solidFill>
              </a:defRPr>
            </a:lvl5pPr>
            <a:lvl6pPr marL="2743200" lvl="5" indent="-349250" rtl="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Char char="■"/>
              <a:defRPr>
                <a:solidFill>
                  <a:schemeClr val="lt1"/>
                </a:solidFill>
              </a:defRPr>
            </a:lvl6pPr>
            <a:lvl7pPr marL="3200400" lvl="6" indent="-349250" rtl="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Char char="●"/>
              <a:defRPr>
                <a:solidFill>
                  <a:schemeClr val="lt1"/>
                </a:solidFill>
              </a:defRPr>
            </a:lvl7pPr>
            <a:lvl8pPr marL="3657600" lvl="7" indent="-349250" rtl="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Char char="○"/>
              <a:defRPr>
                <a:solidFill>
                  <a:schemeClr val="lt1"/>
                </a:solidFill>
              </a:defRPr>
            </a:lvl8pPr>
            <a:lvl9pPr marL="4114800" lvl="8" indent="-349250" rtl="0">
              <a:spcBef>
                <a:spcPts val="2100"/>
              </a:spcBef>
              <a:spcAft>
                <a:spcPts val="2100"/>
              </a:spcAft>
              <a:buClr>
                <a:schemeClr val="lt1"/>
              </a:buClr>
              <a:buSzPts val="1900"/>
              <a:buChar char="■"/>
              <a:defRPr>
                <a:solidFill>
                  <a:schemeClr val="lt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2" name="Google Shape;92;g1267db65434_0_1466"/>
          <p:cNvSpPr txBox="1">
            <a:spLocks noGrp="1"/>
          </p:cNvSpPr>
          <p:nvPr>
            <p:ph type="body" idx="2"/>
          </p:nvPr>
        </p:nvSpPr>
        <p:spPr>
          <a:xfrm>
            <a:off x="6231803" y="3535700"/>
            <a:ext cx="4345200" cy="2394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●"/>
              <a:defRPr sz="1900">
                <a:solidFill>
                  <a:schemeClr val="lt1"/>
                </a:solidFill>
              </a:defRPr>
            </a:lvl1pPr>
            <a:lvl2pPr marL="914400" lvl="1" indent="-349250" rtl="0">
              <a:spcBef>
                <a:spcPts val="1300"/>
              </a:spcBef>
              <a:spcAft>
                <a:spcPts val="0"/>
              </a:spcAft>
              <a:buClr>
                <a:schemeClr val="lt1"/>
              </a:buClr>
              <a:buSzPts val="1900"/>
              <a:buChar char="○"/>
              <a:defRPr>
                <a:solidFill>
                  <a:schemeClr val="lt1"/>
                </a:solidFill>
              </a:defRPr>
            </a:lvl2pPr>
            <a:lvl3pPr marL="1371600" lvl="2" indent="-349250" rtl="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Char char="■"/>
              <a:defRPr>
                <a:solidFill>
                  <a:schemeClr val="lt1"/>
                </a:solidFill>
              </a:defRPr>
            </a:lvl3pPr>
            <a:lvl4pPr marL="1828800" lvl="3" indent="-349250" rtl="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Char char="●"/>
              <a:defRPr>
                <a:solidFill>
                  <a:schemeClr val="lt1"/>
                </a:solidFill>
              </a:defRPr>
            </a:lvl4pPr>
            <a:lvl5pPr marL="2286000" lvl="4" indent="-349250" rtl="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Char char="○"/>
              <a:defRPr>
                <a:solidFill>
                  <a:schemeClr val="lt1"/>
                </a:solidFill>
              </a:defRPr>
            </a:lvl5pPr>
            <a:lvl6pPr marL="2743200" lvl="5" indent="-349250" rtl="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Char char="■"/>
              <a:defRPr>
                <a:solidFill>
                  <a:schemeClr val="lt1"/>
                </a:solidFill>
              </a:defRPr>
            </a:lvl6pPr>
            <a:lvl7pPr marL="3200400" lvl="6" indent="-349250" rtl="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Char char="●"/>
              <a:defRPr>
                <a:solidFill>
                  <a:schemeClr val="lt1"/>
                </a:solidFill>
              </a:defRPr>
            </a:lvl7pPr>
            <a:lvl8pPr marL="3657600" lvl="7" indent="-349250" rtl="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Char char="○"/>
              <a:defRPr>
                <a:solidFill>
                  <a:schemeClr val="lt1"/>
                </a:solidFill>
              </a:defRPr>
            </a:lvl8pPr>
            <a:lvl9pPr marL="4114800" lvl="8" indent="-349250" rtl="0">
              <a:spcBef>
                <a:spcPts val="2100"/>
              </a:spcBef>
              <a:spcAft>
                <a:spcPts val="2100"/>
              </a:spcAft>
              <a:buClr>
                <a:schemeClr val="lt1"/>
              </a:buClr>
              <a:buSzPts val="1900"/>
              <a:buChar char="■"/>
              <a:defRPr>
                <a:solidFill>
                  <a:schemeClr val="lt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3" name="Google Shape;93;g1267db65434_0_1466"/>
          <p:cNvSpPr txBox="1">
            <a:spLocks noGrp="1"/>
          </p:cNvSpPr>
          <p:nvPr>
            <p:ph type="title" idx="3"/>
          </p:nvPr>
        </p:nvSpPr>
        <p:spPr>
          <a:xfrm>
            <a:off x="1617999" y="2606833"/>
            <a:ext cx="4345200" cy="7311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4" name="Google Shape;94;g1267db65434_0_1466"/>
          <p:cNvSpPr txBox="1">
            <a:spLocks noGrp="1"/>
          </p:cNvSpPr>
          <p:nvPr>
            <p:ph type="title" idx="4"/>
          </p:nvPr>
        </p:nvSpPr>
        <p:spPr>
          <a:xfrm>
            <a:off x="6426799" y="2606833"/>
            <a:ext cx="4345200" cy="7311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634401603"/>
      </p:ext>
    </p:extLst>
  </p:cSld>
  <p:clrMapOvr>
    <a:masterClrMapping/>
  </p:clrMapOvr>
  <p:hf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">
  <p:cSld name="Title + Four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267db65434_0_1472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172500" cy="12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7" name="Google Shape;97;g1267db65434_0_1472"/>
          <p:cNvSpPr txBox="1">
            <a:spLocks noGrp="1"/>
          </p:cNvSpPr>
          <p:nvPr>
            <p:ph type="title" idx="2"/>
          </p:nvPr>
        </p:nvSpPr>
        <p:spPr>
          <a:xfrm>
            <a:off x="1197848" y="4070167"/>
            <a:ext cx="2228700" cy="7311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8" name="Google Shape;98;g1267db65434_0_1472"/>
          <p:cNvSpPr txBox="1">
            <a:spLocks noGrp="1"/>
          </p:cNvSpPr>
          <p:nvPr>
            <p:ph type="subTitle" idx="1"/>
          </p:nvPr>
        </p:nvSpPr>
        <p:spPr>
          <a:xfrm>
            <a:off x="1197852" y="4745117"/>
            <a:ext cx="2228700" cy="1543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9" name="Google Shape;99;g1267db65434_0_1472"/>
          <p:cNvSpPr txBox="1">
            <a:spLocks noGrp="1"/>
          </p:cNvSpPr>
          <p:nvPr>
            <p:ph type="title" idx="3"/>
          </p:nvPr>
        </p:nvSpPr>
        <p:spPr>
          <a:xfrm>
            <a:off x="3720348" y="4070167"/>
            <a:ext cx="2228700" cy="7311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0" name="Google Shape;100;g1267db65434_0_1472"/>
          <p:cNvSpPr txBox="1">
            <a:spLocks noGrp="1"/>
          </p:cNvSpPr>
          <p:nvPr>
            <p:ph type="subTitle" idx="4"/>
          </p:nvPr>
        </p:nvSpPr>
        <p:spPr>
          <a:xfrm>
            <a:off x="3720352" y="4745117"/>
            <a:ext cx="2228700" cy="1543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01" name="Google Shape;101;g1267db65434_0_1472"/>
          <p:cNvSpPr txBox="1">
            <a:spLocks noGrp="1"/>
          </p:cNvSpPr>
          <p:nvPr>
            <p:ph type="title" idx="5"/>
          </p:nvPr>
        </p:nvSpPr>
        <p:spPr>
          <a:xfrm>
            <a:off x="6242848" y="4070167"/>
            <a:ext cx="2228700" cy="7311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2" name="Google Shape;102;g1267db65434_0_1472"/>
          <p:cNvSpPr txBox="1">
            <a:spLocks noGrp="1"/>
          </p:cNvSpPr>
          <p:nvPr>
            <p:ph type="subTitle" idx="6"/>
          </p:nvPr>
        </p:nvSpPr>
        <p:spPr>
          <a:xfrm>
            <a:off x="6242852" y="4745117"/>
            <a:ext cx="2228700" cy="1543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03" name="Google Shape;103;g1267db65434_0_1472"/>
          <p:cNvSpPr txBox="1">
            <a:spLocks noGrp="1"/>
          </p:cNvSpPr>
          <p:nvPr>
            <p:ph type="title" idx="7"/>
          </p:nvPr>
        </p:nvSpPr>
        <p:spPr>
          <a:xfrm>
            <a:off x="8765348" y="4070167"/>
            <a:ext cx="2228700" cy="7311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4" name="Google Shape;104;g1267db65434_0_1472"/>
          <p:cNvSpPr txBox="1">
            <a:spLocks noGrp="1"/>
          </p:cNvSpPr>
          <p:nvPr>
            <p:ph type="subTitle" idx="8"/>
          </p:nvPr>
        </p:nvSpPr>
        <p:spPr>
          <a:xfrm>
            <a:off x="8765352" y="4745117"/>
            <a:ext cx="2228700" cy="1543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29360596"/>
      </p:ext>
    </p:extLst>
  </p:cSld>
  <p:clrMapOvr>
    <a:masterClrMapping/>
  </p:clrMapOvr>
  <p:hf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Numbers">
  <p:cSld name="Three Number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267db65434_0_1482"/>
          <p:cNvSpPr txBox="1">
            <a:spLocks noGrp="1"/>
          </p:cNvSpPr>
          <p:nvPr>
            <p:ph type="title" hasCustomPrompt="1"/>
          </p:nvPr>
        </p:nvSpPr>
        <p:spPr>
          <a:xfrm>
            <a:off x="6662400" y="882457"/>
            <a:ext cx="4212300" cy="9651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7" name="Google Shape;107;g1267db65434_0_1482"/>
          <p:cNvSpPr txBox="1">
            <a:spLocks noGrp="1"/>
          </p:cNvSpPr>
          <p:nvPr>
            <p:ph type="subTitle" idx="1"/>
          </p:nvPr>
        </p:nvSpPr>
        <p:spPr>
          <a:xfrm>
            <a:off x="6548000" y="1687800"/>
            <a:ext cx="4441200" cy="556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None/>
              <a:defRPr sz="19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08" name="Google Shape;108;g1267db65434_0_1482"/>
          <p:cNvSpPr txBox="1">
            <a:spLocks noGrp="1"/>
          </p:cNvSpPr>
          <p:nvPr>
            <p:ph type="title" idx="2" hasCustomPrompt="1"/>
          </p:nvPr>
        </p:nvSpPr>
        <p:spPr>
          <a:xfrm>
            <a:off x="6662400" y="2798924"/>
            <a:ext cx="4212300" cy="9651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9" name="Google Shape;109;g1267db65434_0_1482"/>
          <p:cNvSpPr txBox="1">
            <a:spLocks noGrp="1"/>
          </p:cNvSpPr>
          <p:nvPr>
            <p:ph type="subTitle" idx="3"/>
          </p:nvPr>
        </p:nvSpPr>
        <p:spPr>
          <a:xfrm>
            <a:off x="6548000" y="3604267"/>
            <a:ext cx="4441200" cy="556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None/>
              <a:defRPr sz="19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0" name="Google Shape;110;g1267db65434_0_1482"/>
          <p:cNvSpPr txBox="1">
            <a:spLocks noGrp="1"/>
          </p:cNvSpPr>
          <p:nvPr>
            <p:ph type="title" idx="4" hasCustomPrompt="1"/>
          </p:nvPr>
        </p:nvSpPr>
        <p:spPr>
          <a:xfrm>
            <a:off x="6662400" y="4715391"/>
            <a:ext cx="4212300" cy="9651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11" name="Google Shape;111;g1267db65434_0_1482"/>
          <p:cNvSpPr txBox="1">
            <a:spLocks noGrp="1"/>
          </p:cNvSpPr>
          <p:nvPr>
            <p:ph type="subTitle" idx="5"/>
          </p:nvPr>
        </p:nvSpPr>
        <p:spPr>
          <a:xfrm>
            <a:off x="6548000" y="5520733"/>
            <a:ext cx="4441200" cy="556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None/>
              <a:defRPr sz="19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957889996"/>
      </p:ext>
    </p:extLst>
  </p:cSld>
  <p:clrMapOvr>
    <a:masterClrMapping/>
  </p:clrMapOvr>
  <p:hf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ix Columns  ">
  <p:cSld name="Title + Six Columns  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1267db65434_0_1489"/>
          <p:cNvSpPr txBox="1">
            <a:spLocks noGrp="1"/>
          </p:cNvSpPr>
          <p:nvPr>
            <p:ph type="title"/>
          </p:nvPr>
        </p:nvSpPr>
        <p:spPr>
          <a:xfrm>
            <a:off x="4717996" y="2424721"/>
            <a:ext cx="2756100" cy="7311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4" name="Google Shape;114;g1267db65434_0_1489"/>
          <p:cNvSpPr txBox="1">
            <a:spLocks noGrp="1"/>
          </p:cNvSpPr>
          <p:nvPr>
            <p:ph type="subTitle" idx="1"/>
          </p:nvPr>
        </p:nvSpPr>
        <p:spPr>
          <a:xfrm>
            <a:off x="4717997" y="3099686"/>
            <a:ext cx="2756100" cy="854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5" name="Google Shape;115;g1267db65434_0_1489"/>
          <p:cNvSpPr txBox="1">
            <a:spLocks noGrp="1"/>
          </p:cNvSpPr>
          <p:nvPr>
            <p:ph type="title" idx="2"/>
          </p:nvPr>
        </p:nvSpPr>
        <p:spPr>
          <a:xfrm>
            <a:off x="8038071" y="2424721"/>
            <a:ext cx="2756100" cy="7311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6" name="Google Shape;116;g1267db65434_0_1489"/>
          <p:cNvSpPr txBox="1">
            <a:spLocks noGrp="1"/>
          </p:cNvSpPr>
          <p:nvPr>
            <p:ph type="subTitle" idx="3"/>
          </p:nvPr>
        </p:nvSpPr>
        <p:spPr>
          <a:xfrm>
            <a:off x="8038069" y="3099686"/>
            <a:ext cx="2756100" cy="854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7" name="Google Shape;117;g1267db65434_0_1489"/>
          <p:cNvSpPr txBox="1">
            <a:spLocks noGrp="1"/>
          </p:cNvSpPr>
          <p:nvPr>
            <p:ph type="title" idx="4"/>
          </p:nvPr>
        </p:nvSpPr>
        <p:spPr>
          <a:xfrm>
            <a:off x="1251333" y="593367"/>
            <a:ext cx="6172500" cy="12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8" name="Google Shape;118;g1267db65434_0_1489"/>
          <p:cNvSpPr txBox="1">
            <a:spLocks noGrp="1"/>
          </p:cNvSpPr>
          <p:nvPr>
            <p:ph type="title" idx="5"/>
          </p:nvPr>
        </p:nvSpPr>
        <p:spPr>
          <a:xfrm>
            <a:off x="1397929" y="2424721"/>
            <a:ext cx="2756100" cy="7311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9" name="Google Shape;119;g1267db65434_0_1489"/>
          <p:cNvSpPr txBox="1">
            <a:spLocks noGrp="1"/>
          </p:cNvSpPr>
          <p:nvPr>
            <p:ph type="subTitle" idx="6"/>
          </p:nvPr>
        </p:nvSpPr>
        <p:spPr>
          <a:xfrm>
            <a:off x="1397933" y="3099686"/>
            <a:ext cx="2756100" cy="854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0" name="Google Shape;120;g1267db65434_0_1489"/>
          <p:cNvSpPr txBox="1">
            <a:spLocks noGrp="1"/>
          </p:cNvSpPr>
          <p:nvPr>
            <p:ph type="title" idx="7"/>
          </p:nvPr>
        </p:nvSpPr>
        <p:spPr>
          <a:xfrm>
            <a:off x="4717996" y="4433380"/>
            <a:ext cx="2756100" cy="7311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21" name="Google Shape;121;g1267db65434_0_1489"/>
          <p:cNvSpPr txBox="1">
            <a:spLocks noGrp="1"/>
          </p:cNvSpPr>
          <p:nvPr>
            <p:ph type="subTitle" idx="8"/>
          </p:nvPr>
        </p:nvSpPr>
        <p:spPr>
          <a:xfrm>
            <a:off x="4717997" y="5108346"/>
            <a:ext cx="2756100" cy="854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2" name="Google Shape;122;g1267db65434_0_1489"/>
          <p:cNvSpPr txBox="1">
            <a:spLocks noGrp="1"/>
          </p:cNvSpPr>
          <p:nvPr>
            <p:ph type="title" idx="9"/>
          </p:nvPr>
        </p:nvSpPr>
        <p:spPr>
          <a:xfrm>
            <a:off x="8038071" y="4433380"/>
            <a:ext cx="2756100" cy="7311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23" name="Google Shape;123;g1267db65434_0_1489"/>
          <p:cNvSpPr txBox="1">
            <a:spLocks noGrp="1"/>
          </p:cNvSpPr>
          <p:nvPr>
            <p:ph type="subTitle" idx="13"/>
          </p:nvPr>
        </p:nvSpPr>
        <p:spPr>
          <a:xfrm>
            <a:off x="8038069" y="5108346"/>
            <a:ext cx="2756100" cy="854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4" name="Google Shape;124;g1267db65434_0_1489"/>
          <p:cNvSpPr txBox="1">
            <a:spLocks noGrp="1"/>
          </p:cNvSpPr>
          <p:nvPr>
            <p:ph type="title" idx="14"/>
          </p:nvPr>
        </p:nvSpPr>
        <p:spPr>
          <a:xfrm>
            <a:off x="1397929" y="4433380"/>
            <a:ext cx="2756100" cy="7311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25" name="Google Shape;125;g1267db65434_0_1489"/>
          <p:cNvSpPr txBox="1">
            <a:spLocks noGrp="1"/>
          </p:cNvSpPr>
          <p:nvPr>
            <p:ph type="subTitle" idx="15"/>
          </p:nvPr>
        </p:nvSpPr>
        <p:spPr>
          <a:xfrm>
            <a:off x="1397933" y="5108346"/>
            <a:ext cx="2756100" cy="854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933976424"/>
      </p:ext>
    </p:extLst>
  </p:cSld>
  <p:clrMapOvr>
    <a:masterClrMapping/>
  </p:clrMapOvr>
  <p:hf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 1">
  <p:cSld name="Title + Four Columns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267db65434_0_1503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724800" cy="12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28" name="Google Shape;128;g1267db65434_0_1503"/>
          <p:cNvSpPr txBox="1">
            <a:spLocks noGrp="1"/>
          </p:cNvSpPr>
          <p:nvPr>
            <p:ph type="title" idx="2"/>
          </p:nvPr>
        </p:nvSpPr>
        <p:spPr>
          <a:xfrm>
            <a:off x="1784317" y="3146433"/>
            <a:ext cx="3636900" cy="500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29" name="Google Shape;129;g1267db65434_0_1503"/>
          <p:cNvSpPr txBox="1">
            <a:spLocks noGrp="1"/>
          </p:cNvSpPr>
          <p:nvPr>
            <p:ph type="subTitle" idx="1"/>
          </p:nvPr>
        </p:nvSpPr>
        <p:spPr>
          <a:xfrm>
            <a:off x="1784317" y="2284067"/>
            <a:ext cx="3636900" cy="807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30" name="Google Shape;130;g1267db65434_0_1503"/>
          <p:cNvSpPr txBox="1">
            <a:spLocks noGrp="1"/>
          </p:cNvSpPr>
          <p:nvPr>
            <p:ph type="title" idx="3"/>
          </p:nvPr>
        </p:nvSpPr>
        <p:spPr>
          <a:xfrm>
            <a:off x="1784317" y="5318600"/>
            <a:ext cx="3636900" cy="500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31" name="Google Shape;131;g1267db65434_0_1503"/>
          <p:cNvSpPr txBox="1">
            <a:spLocks noGrp="1"/>
          </p:cNvSpPr>
          <p:nvPr>
            <p:ph type="subTitle" idx="4"/>
          </p:nvPr>
        </p:nvSpPr>
        <p:spPr>
          <a:xfrm>
            <a:off x="1784317" y="4456234"/>
            <a:ext cx="3636900" cy="807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32" name="Google Shape;132;g1267db65434_0_1503"/>
          <p:cNvSpPr txBox="1">
            <a:spLocks noGrp="1"/>
          </p:cNvSpPr>
          <p:nvPr>
            <p:ph type="title" idx="5"/>
          </p:nvPr>
        </p:nvSpPr>
        <p:spPr>
          <a:xfrm>
            <a:off x="6770883" y="3146433"/>
            <a:ext cx="3636900" cy="500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33" name="Google Shape;133;g1267db65434_0_1503"/>
          <p:cNvSpPr txBox="1">
            <a:spLocks noGrp="1"/>
          </p:cNvSpPr>
          <p:nvPr>
            <p:ph type="subTitle" idx="6"/>
          </p:nvPr>
        </p:nvSpPr>
        <p:spPr>
          <a:xfrm>
            <a:off x="6770883" y="2284067"/>
            <a:ext cx="3636900" cy="807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34" name="Google Shape;134;g1267db65434_0_1503"/>
          <p:cNvSpPr txBox="1">
            <a:spLocks noGrp="1"/>
          </p:cNvSpPr>
          <p:nvPr>
            <p:ph type="title" idx="7"/>
          </p:nvPr>
        </p:nvSpPr>
        <p:spPr>
          <a:xfrm>
            <a:off x="6770883" y="5318600"/>
            <a:ext cx="3636900" cy="500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35" name="Google Shape;135;g1267db65434_0_1503"/>
          <p:cNvSpPr txBox="1">
            <a:spLocks noGrp="1"/>
          </p:cNvSpPr>
          <p:nvPr>
            <p:ph type="subTitle" idx="8"/>
          </p:nvPr>
        </p:nvSpPr>
        <p:spPr>
          <a:xfrm>
            <a:off x="6770883" y="4456234"/>
            <a:ext cx="3636900" cy="807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598123000"/>
      </p:ext>
    </p:extLst>
  </p:cSld>
  <p:clrMapOvr>
    <a:masterClrMapping/>
  </p:clrMapOvr>
  <p:hf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Title + 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67db65434_0_1513"/>
          <p:cNvSpPr txBox="1">
            <a:spLocks noGrp="1"/>
          </p:cNvSpPr>
          <p:nvPr>
            <p:ph type="subTitle" idx="1"/>
          </p:nvPr>
        </p:nvSpPr>
        <p:spPr>
          <a:xfrm>
            <a:off x="7756067" y="3247900"/>
            <a:ext cx="3408300" cy="2731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38" name="Google Shape;138;g1267db65434_0_1513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172500" cy="12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965204304"/>
      </p:ext>
    </p:extLst>
  </p:cSld>
  <p:clrMapOvr>
    <a:masterClrMapping/>
  </p:clrMapOvr>
  <p:hf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1">
  <p:cSld name="Title + Text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267db65434_0_1516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172500" cy="12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41" name="Google Shape;141;g1267db65434_0_1516"/>
          <p:cNvSpPr txBox="1">
            <a:spLocks noGrp="1"/>
          </p:cNvSpPr>
          <p:nvPr>
            <p:ph type="subTitle" idx="1"/>
          </p:nvPr>
        </p:nvSpPr>
        <p:spPr>
          <a:xfrm>
            <a:off x="1251333" y="3247900"/>
            <a:ext cx="3408300" cy="2731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223393840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g1267db65434_0_1396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172500" cy="12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 sz="32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1" name="Google Shape;21;g1267db65434_0_1396"/>
          <p:cNvSpPr txBox="1">
            <a:spLocks noGrp="1"/>
          </p:cNvSpPr>
          <p:nvPr>
            <p:ph type="body" idx="1"/>
          </p:nvPr>
        </p:nvSpPr>
        <p:spPr>
          <a:xfrm>
            <a:off x="1251333" y="2212367"/>
            <a:ext cx="6595200" cy="3681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●"/>
              <a:defRPr sz="1900">
                <a:solidFill>
                  <a:schemeClr val="lt1"/>
                </a:solidFill>
              </a:defRPr>
            </a:lvl1pPr>
            <a:lvl2pPr marL="914400" lvl="1" indent="-34925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Char char="○"/>
              <a:defRPr>
                <a:solidFill>
                  <a:schemeClr val="lt1"/>
                </a:solidFill>
              </a:defRPr>
            </a:lvl2pPr>
            <a:lvl3pPr marL="1371600" lvl="2" indent="-34925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Char char="■"/>
              <a:defRPr>
                <a:solidFill>
                  <a:schemeClr val="lt1"/>
                </a:solidFill>
              </a:defRPr>
            </a:lvl3pPr>
            <a:lvl4pPr marL="1828800" lvl="3" indent="-34925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Char char="●"/>
              <a:defRPr>
                <a:solidFill>
                  <a:schemeClr val="lt1"/>
                </a:solidFill>
              </a:defRPr>
            </a:lvl4pPr>
            <a:lvl5pPr marL="2286000" lvl="4" indent="-34925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Char char="○"/>
              <a:defRPr>
                <a:solidFill>
                  <a:schemeClr val="lt1"/>
                </a:solidFill>
              </a:defRPr>
            </a:lvl5pPr>
            <a:lvl6pPr marL="2743200" lvl="5" indent="-34925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Char char="■"/>
              <a:defRPr>
                <a:solidFill>
                  <a:schemeClr val="lt1"/>
                </a:solidFill>
              </a:defRPr>
            </a:lvl6pPr>
            <a:lvl7pPr marL="3200400" lvl="6" indent="-34925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Char char="●"/>
              <a:defRPr>
                <a:solidFill>
                  <a:schemeClr val="lt1"/>
                </a:solidFill>
              </a:defRPr>
            </a:lvl7pPr>
            <a:lvl8pPr marL="3657600" lvl="7" indent="-34925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Char char="○"/>
              <a:defRPr>
                <a:solidFill>
                  <a:schemeClr val="lt1"/>
                </a:solidFill>
              </a:defRPr>
            </a:lvl8pPr>
            <a:lvl9pPr marL="4114800" lvl="8" indent="-349250">
              <a:spcBef>
                <a:spcPts val="2100"/>
              </a:spcBef>
              <a:spcAft>
                <a:spcPts val="2100"/>
              </a:spcAft>
              <a:buClr>
                <a:schemeClr val="lt1"/>
              </a:buClr>
              <a:buSzPts val="1900"/>
              <a:buChar char="■"/>
              <a:defRPr>
                <a:solidFill>
                  <a:schemeClr val="lt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5472799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2">
  <p:cSld name="Title + Text 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267db65434_0_1519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7647600" cy="12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44" name="Google Shape;144;g1267db65434_0_1519"/>
          <p:cNvSpPr txBox="1">
            <a:spLocks noGrp="1"/>
          </p:cNvSpPr>
          <p:nvPr>
            <p:ph type="subTitle" idx="1"/>
          </p:nvPr>
        </p:nvSpPr>
        <p:spPr>
          <a:xfrm>
            <a:off x="7756067" y="3247900"/>
            <a:ext cx="3408300" cy="2731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985347216"/>
      </p:ext>
    </p:extLst>
  </p:cSld>
  <p:clrMapOvr>
    <a:masterClrMapping/>
  </p:clrMapOvr>
  <p:hf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">
  <p:cSld name="One Colum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267db65434_0_1522"/>
          <p:cNvSpPr txBox="1">
            <a:spLocks noGrp="1"/>
          </p:cNvSpPr>
          <p:nvPr>
            <p:ph type="title"/>
          </p:nvPr>
        </p:nvSpPr>
        <p:spPr>
          <a:xfrm>
            <a:off x="2750400" y="3256067"/>
            <a:ext cx="6691200" cy="7983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47" name="Google Shape;147;g1267db65434_0_1522"/>
          <p:cNvSpPr txBox="1">
            <a:spLocks noGrp="1"/>
          </p:cNvSpPr>
          <p:nvPr>
            <p:ph type="subTitle" idx="1"/>
          </p:nvPr>
        </p:nvSpPr>
        <p:spPr>
          <a:xfrm>
            <a:off x="3862000" y="4521767"/>
            <a:ext cx="4467900" cy="1597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422265422"/>
      </p:ext>
    </p:extLst>
  </p:cSld>
  <p:clrMapOvr>
    <a:masterClrMapping/>
  </p:clrMapOvr>
  <p:hf hdr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 + Credits">
  <p:cSld name="Thanks + Credit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267db65434_0_1525"/>
          <p:cNvSpPr txBox="1">
            <a:spLocks noGrp="1"/>
          </p:cNvSpPr>
          <p:nvPr>
            <p:ph type="title"/>
          </p:nvPr>
        </p:nvSpPr>
        <p:spPr>
          <a:xfrm>
            <a:off x="1233160" y="1013833"/>
            <a:ext cx="4091700" cy="7983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50" name="Google Shape;150;g1267db65434_0_1525"/>
          <p:cNvSpPr txBox="1">
            <a:spLocks noGrp="1"/>
          </p:cNvSpPr>
          <p:nvPr>
            <p:ph type="subTitle" idx="1"/>
          </p:nvPr>
        </p:nvSpPr>
        <p:spPr>
          <a:xfrm>
            <a:off x="1233167" y="2245700"/>
            <a:ext cx="4407300" cy="1455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None/>
              <a:defRPr sz="19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None/>
              <a:defRPr>
                <a:solidFill>
                  <a:schemeClr val="accen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51" name="Google Shape;151;g1267db65434_0_1525"/>
          <p:cNvSpPr txBox="1"/>
          <p:nvPr/>
        </p:nvSpPr>
        <p:spPr>
          <a:xfrm>
            <a:off x="1233167" y="4760000"/>
            <a:ext cx="4407300" cy="8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IN" sz="13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lang="en-IN" sz="13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-IN" sz="13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lang="en-IN" sz="13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-IN" sz="13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lang="en-IN" sz="13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-IN" sz="13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sz="1300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1300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  <p:extLst>
      <p:ext uri="{BB962C8B-B14F-4D97-AF65-F5344CB8AC3E}">
        <p14:creationId xmlns:p14="http://schemas.microsoft.com/office/powerpoint/2010/main" val="2258214481"/>
      </p:ext>
    </p:extLst>
  </p:cSld>
  <p:clrMapOvr>
    <a:masterClrMapping/>
  </p:clrMapOvr>
  <p:hf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 1">
  <p:cSld name="Title + Bullet points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267db65434_0_1529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172500" cy="12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54" name="Google Shape;154;g1267db65434_0_1529"/>
          <p:cNvSpPr txBox="1">
            <a:spLocks noGrp="1"/>
          </p:cNvSpPr>
          <p:nvPr>
            <p:ph type="body" idx="1"/>
          </p:nvPr>
        </p:nvSpPr>
        <p:spPr>
          <a:xfrm>
            <a:off x="1251333" y="2212367"/>
            <a:ext cx="6595200" cy="3681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●"/>
              <a:defRPr sz="1900">
                <a:solidFill>
                  <a:schemeClr val="lt1"/>
                </a:solidFill>
              </a:defRPr>
            </a:lvl1pPr>
            <a:lvl2pPr marL="914400" lvl="1" indent="-349250" rtl="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Char char="○"/>
              <a:defRPr>
                <a:solidFill>
                  <a:schemeClr val="lt1"/>
                </a:solidFill>
              </a:defRPr>
            </a:lvl2pPr>
            <a:lvl3pPr marL="1371600" lvl="2" indent="-349250" rtl="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Char char="■"/>
              <a:defRPr>
                <a:solidFill>
                  <a:schemeClr val="lt1"/>
                </a:solidFill>
              </a:defRPr>
            </a:lvl3pPr>
            <a:lvl4pPr marL="1828800" lvl="3" indent="-349250" rtl="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Char char="●"/>
              <a:defRPr>
                <a:solidFill>
                  <a:schemeClr val="lt1"/>
                </a:solidFill>
              </a:defRPr>
            </a:lvl4pPr>
            <a:lvl5pPr marL="2286000" lvl="4" indent="-349250" rtl="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Char char="○"/>
              <a:defRPr>
                <a:solidFill>
                  <a:schemeClr val="lt1"/>
                </a:solidFill>
              </a:defRPr>
            </a:lvl5pPr>
            <a:lvl6pPr marL="2743200" lvl="5" indent="-349250" rtl="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Char char="■"/>
              <a:defRPr>
                <a:solidFill>
                  <a:schemeClr val="lt1"/>
                </a:solidFill>
              </a:defRPr>
            </a:lvl6pPr>
            <a:lvl7pPr marL="3200400" lvl="6" indent="-349250" rtl="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Char char="●"/>
              <a:defRPr>
                <a:solidFill>
                  <a:schemeClr val="lt1"/>
                </a:solidFill>
              </a:defRPr>
            </a:lvl7pPr>
            <a:lvl8pPr marL="3657600" lvl="7" indent="-349250" rtl="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Char char="○"/>
              <a:defRPr>
                <a:solidFill>
                  <a:schemeClr val="lt1"/>
                </a:solidFill>
              </a:defRPr>
            </a:lvl8pPr>
            <a:lvl9pPr marL="4114800" lvl="8" indent="-349250" rtl="0">
              <a:spcBef>
                <a:spcPts val="2100"/>
              </a:spcBef>
              <a:spcAft>
                <a:spcPts val="2100"/>
              </a:spcAft>
              <a:buClr>
                <a:schemeClr val="lt1"/>
              </a:buClr>
              <a:buSzPts val="1900"/>
              <a:buChar char="■"/>
              <a:defRPr>
                <a:solidFill>
                  <a:schemeClr val="lt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96745449"/>
      </p:ext>
    </p:extLst>
  </p:cSld>
  <p:clrMapOvr>
    <a:masterClrMapping/>
  </p:clrMapOvr>
  <p:hf hdr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list">
  <p:cSld name="Title + lis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267db65434_0_1532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172500" cy="12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57" name="Google Shape;157;g1267db65434_0_1532"/>
          <p:cNvSpPr txBox="1">
            <a:spLocks noGrp="1"/>
          </p:cNvSpPr>
          <p:nvPr>
            <p:ph type="body" idx="1"/>
          </p:nvPr>
        </p:nvSpPr>
        <p:spPr>
          <a:xfrm>
            <a:off x="6716700" y="2212367"/>
            <a:ext cx="4249200" cy="3681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●"/>
              <a:defRPr sz="1900">
                <a:solidFill>
                  <a:schemeClr val="lt1"/>
                </a:solidFill>
              </a:defRPr>
            </a:lvl1pPr>
            <a:lvl2pPr marL="914400" lvl="1" indent="-349250" rtl="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Char char="○"/>
              <a:defRPr>
                <a:solidFill>
                  <a:schemeClr val="lt1"/>
                </a:solidFill>
              </a:defRPr>
            </a:lvl2pPr>
            <a:lvl3pPr marL="1371600" lvl="2" indent="-349250" rtl="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Char char="■"/>
              <a:defRPr>
                <a:solidFill>
                  <a:schemeClr val="lt1"/>
                </a:solidFill>
              </a:defRPr>
            </a:lvl3pPr>
            <a:lvl4pPr marL="1828800" lvl="3" indent="-349250" rtl="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Char char="●"/>
              <a:defRPr>
                <a:solidFill>
                  <a:schemeClr val="lt1"/>
                </a:solidFill>
              </a:defRPr>
            </a:lvl4pPr>
            <a:lvl5pPr marL="2286000" lvl="4" indent="-349250" rtl="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Char char="○"/>
              <a:defRPr>
                <a:solidFill>
                  <a:schemeClr val="lt1"/>
                </a:solidFill>
              </a:defRPr>
            </a:lvl5pPr>
            <a:lvl6pPr marL="2743200" lvl="5" indent="-349250" rtl="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Char char="■"/>
              <a:defRPr>
                <a:solidFill>
                  <a:schemeClr val="lt1"/>
                </a:solidFill>
              </a:defRPr>
            </a:lvl6pPr>
            <a:lvl7pPr marL="3200400" lvl="6" indent="-349250" rtl="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Char char="●"/>
              <a:defRPr>
                <a:solidFill>
                  <a:schemeClr val="lt1"/>
                </a:solidFill>
              </a:defRPr>
            </a:lvl7pPr>
            <a:lvl8pPr marL="3657600" lvl="7" indent="-349250" rtl="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Char char="○"/>
              <a:defRPr>
                <a:solidFill>
                  <a:schemeClr val="lt1"/>
                </a:solidFill>
              </a:defRPr>
            </a:lvl8pPr>
            <a:lvl9pPr marL="4114800" lvl="8" indent="-349250" rtl="0">
              <a:spcBef>
                <a:spcPts val="2100"/>
              </a:spcBef>
              <a:spcAft>
                <a:spcPts val="2100"/>
              </a:spcAft>
              <a:buClr>
                <a:schemeClr val="lt1"/>
              </a:buClr>
              <a:buSzPts val="1900"/>
              <a:buChar char="■"/>
              <a:defRPr>
                <a:solidFill>
                  <a:schemeClr val="lt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5057428"/>
      </p:ext>
    </p:extLst>
  </p:cSld>
  <p:clrMapOvr>
    <a:masterClrMapping/>
  </p:clrMapOvr>
  <p:hf hdr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 header 1">
    <p:bg>
      <p:bgPr>
        <a:solidFill>
          <a:schemeClr val="dk1"/>
        </a:solidFill>
        <a:effectLst/>
      </p:bgPr>
    </p:bg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267db65434_0_1535"/>
          <p:cNvSpPr txBox="1">
            <a:spLocks noGrp="1"/>
          </p:cNvSpPr>
          <p:nvPr>
            <p:ph type="title"/>
          </p:nvPr>
        </p:nvSpPr>
        <p:spPr>
          <a:xfrm>
            <a:off x="415600" y="3307400"/>
            <a:ext cx="10819200" cy="32613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100"/>
              <a:buNone/>
              <a:defRPr sz="91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100"/>
              <a:buNone/>
              <a:defRPr sz="91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100"/>
              <a:buNone/>
              <a:defRPr sz="91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100"/>
              <a:buNone/>
              <a:defRPr sz="91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100"/>
              <a:buNone/>
              <a:defRPr sz="91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100"/>
              <a:buNone/>
              <a:defRPr sz="91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100"/>
              <a:buNone/>
              <a:defRPr sz="91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100"/>
              <a:buNone/>
              <a:defRPr sz="91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100"/>
              <a:buNone/>
              <a:defRPr sz="91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60" name="Google Shape;160;g1267db65434_0_1535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fld id="{57623AF9-B553-481E-BD2A-38640875E94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77610959"/>
      </p:ext>
    </p:extLst>
  </p:cSld>
  <p:clrMapOvr>
    <a:masterClrMapping/>
  </p:clrMapOvr>
  <p:hf hdr="0" ft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1_Section header">
    <p:bg>
      <p:bgPr>
        <a:solidFill>
          <a:schemeClr val="dk1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972600" y="1763267"/>
            <a:ext cx="10251200" cy="20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11381736" y="63331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fld id="{57623AF9-B553-481E-BD2A-38640875E94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170251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g1267db65434_0_1399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172500" cy="12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4" name="Google Shape;24;g1267db65434_0_1399"/>
          <p:cNvSpPr txBox="1">
            <a:spLocks noGrp="1"/>
          </p:cNvSpPr>
          <p:nvPr>
            <p:ph type="body" idx="1"/>
          </p:nvPr>
        </p:nvSpPr>
        <p:spPr>
          <a:xfrm>
            <a:off x="1251333" y="2212367"/>
            <a:ext cx="4249200" cy="3681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●"/>
              <a:defRPr sz="1900">
                <a:solidFill>
                  <a:schemeClr val="lt1"/>
                </a:solidFill>
              </a:defRPr>
            </a:lvl1pPr>
            <a:lvl2pPr marL="914400" lvl="1" indent="-349250" rtl="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Char char="○"/>
              <a:defRPr>
                <a:solidFill>
                  <a:schemeClr val="lt1"/>
                </a:solidFill>
              </a:defRPr>
            </a:lvl2pPr>
            <a:lvl3pPr marL="1371600" lvl="2" indent="-349250" rtl="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Char char="■"/>
              <a:defRPr>
                <a:solidFill>
                  <a:schemeClr val="lt1"/>
                </a:solidFill>
              </a:defRPr>
            </a:lvl3pPr>
            <a:lvl4pPr marL="1828800" lvl="3" indent="-349250" rtl="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Char char="●"/>
              <a:defRPr>
                <a:solidFill>
                  <a:schemeClr val="lt1"/>
                </a:solidFill>
              </a:defRPr>
            </a:lvl4pPr>
            <a:lvl5pPr marL="2286000" lvl="4" indent="-349250" rtl="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Char char="○"/>
              <a:defRPr>
                <a:solidFill>
                  <a:schemeClr val="lt1"/>
                </a:solidFill>
              </a:defRPr>
            </a:lvl5pPr>
            <a:lvl6pPr marL="2743200" lvl="5" indent="-349250" rtl="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Char char="■"/>
              <a:defRPr>
                <a:solidFill>
                  <a:schemeClr val="lt1"/>
                </a:solidFill>
              </a:defRPr>
            </a:lvl6pPr>
            <a:lvl7pPr marL="3200400" lvl="6" indent="-349250" rtl="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Char char="●"/>
              <a:defRPr>
                <a:solidFill>
                  <a:schemeClr val="lt1"/>
                </a:solidFill>
              </a:defRPr>
            </a:lvl7pPr>
            <a:lvl8pPr marL="3657600" lvl="7" indent="-349250" rtl="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Char char="○"/>
              <a:defRPr>
                <a:solidFill>
                  <a:schemeClr val="lt1"/>
                </a:solidFill>
              </a:defRPr>
            </a:lvl8pPr>
            <a:lvl9pPr marL="4114800" lvl="8" indent="-349250" rtl="0">
              <a:spcBef>
                <a:spcPts val="2100"/>
              </a:spcBef>
              <a:spcAft>
                <a:spcPts val="2100"/>
              </a:spcAft>
              <a:buClr>
                <a:schemeClr val="lt1"/>
              </a:buClr>
              <a:buSzPts val="1900"/>
              <a:buChar char="■"/>
              <a:defRPr>
                <a:solidFill>
                  <a:schemeClr val="lt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Google Shape;25;g1267db65434_0_1399"/>
          <p:cNvSpPr txBox="1">
            <a:spLocks noGrp="1"/>
          </p:cNvSpPr>
          <p:nvPr>
            <p:ph type="body" idx="2"/>
          </p:nvPr>
        </p:nvSpPr>
        <p:spPr>
          <a:xfrm>
            <a:off x="6716700" y="2212367"/>
            <a:ext cx="4249200" cy="3681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●"/>
              <a:defRPr sz="1900">
                <a:solidFill>
                  <a:schemeClr val="lt1"/>
                </a:solidFill>
              </a:defRPr>
            </a:lvl1pPr>
            <a:lvl2pPr marL="914400" lvl="1" indent="-349250" rtl="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Char char="○"/>
              <a:defRPr>
                <a:solidFill>
                  <a:schemeClr val="lt1"/>
                </a:solidFill>
              </a:defRPr>
            </a:lvl2pPr>
            <a:lvl3pPr marL="1371600" lvl="2" indent="-349250" rtl="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Char char="■"/>
              <a:defRPr>
                <a:solidFill>
                  <a:schemeClr val="lt1"/>
                </a:solidFill>
              </a:defRPr>
            </a:lvl3pPr>
            <a:lvl4pPr marL="1828800" lvl="3" indent="-349250" rtl="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Char char="●"/>
              <a:defRPr>
                <a:solidFill>
                  <a:schemeClr val="lt1"/>
                </a:solidFill>
              </a:defRPr>
            </a:lvl4pPr>
            <a:lvl5pPr marL="2286000" lvl="4" indent="-349250" rtl="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Char char="○"/>
              <a:defRPr>
                <a:solidFill>
                  <a:schemeClr val="lt1"/>
                </a:solidFill>
              </a:defRPr>
            </a:lvl5pPr>
            <a:lvl6pPr marL="2743200" lvl="5" indent="-349250" rtl="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Char char="■"/>
              <a:defRPr>
                <a:solidFill>
                  <a:schemeClr val="lt1"/>
                </a:solidFill>
              </a:defRPr>
            </a:lvl6pPr>
            <a:lvl7pPr marL="3200400" lvl="6" indent="-349250" rtl="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Char char="●"/>
              <a:defRPr>
                <a:solidFill>
                  <a:schemeClr val="lt1"/>
                </a:solidFill>
              </a:defRPr>
            </a:lvl7pPr>
            <a:lvl8pPr marL="3657600" lvl="7" indent="-349250" rtl="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Char char="○"/>
              <a:defRPr>
                <a:solidFill>
                  <a:schemeClr val="lt1"/>
                </a:solidFill>
              </a:defRPr>
            </a:lvl8pPr>
            <a:lvl9pPr marL="4114800" lvl="8" indent="-349250" rtl="0">
              <a:spcBef>
                <a:spcPts val="2100"/>
              </a:spcBef>
              <a:spcAft>
                <a:spcPts val="2100"/>
              </a:spcAft>
              <a:buClr>
                <a:schemeClr val="lt1"/>
              </a:buClr>
              <a:buSzPts val="1900"/>
              <a:buChar char="■"/>
              <a:defRPr>
                <a:solidFill>
                  <a:schemeClr val="lt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927441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g1267db65434_0_1403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172500" cy="12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90062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g1267db65434_0_1405"/>
          <p:cNvSpPr txBox="1">
            <a:spLocks noGrp="1"/>
          </p:cNvSpPr>
          <p:nvPr>
            <p:ph type="title"/>
          </p:nvPr>
        </p:nvSpPr>
        <p:spPr>
          <a:xfrm>
            <a:off x="7116233" y="1729500"/>
            <a:ext cx="3783300" cy="16701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0" name="Google Shape;30;g1267db65434_0_1405"/>
          <p:cNvSpPr txBox="1">
            <a:spLocks noGrp="1"/>
          </p:cNvSpPr>
          <p:nvPr>
            <p:ph type="body" idx="1"/>
          </p:nvPr>
        </p:nvSpPr>
        <p:spPr>
          <a:xfrm>
            <a:off x="7116233" y="3458500"/>
            <a:ext cx="3783300" cy="1670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6195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Char char="●"/>
              <a:defRPr sz="2100">
                <a:solidFill>
                  <a:schemeClr val="lt1"/>
                </a:solidFill>
              </a:defRPr>
            </a:lvl1pPr>
            <a:lvl2pPr marL="914400" lvl="1" indent="-361950" rtl="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2100"/>
              <a:buChar char="○"/>
              <a:defRPr sz="2100">
                <a:solidFill>
                  <a:schemeClr val="lt1"/>
                </a:solidFill>
              </a:defRPr>
            </a:lvl2pPr>
            <a:lvl3pPr marL="1371600" lvl="2" indent="-361950" rtl="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2100"/>
              <a:buChar char="■"/>
              <a:defRPr sz="2100">
                <a:solidFill>
                  <a:schemeClr val="lt1"/>
                </a:solidFill>
              </a:defRPr>
            </a:lvl3pPr>
            <a:lvl4pPr marL="1828800" lvl="3" indent="-361950" rtl="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2100"/>
              <a:buChar char="●"/>
              <a:defRPr sz="2100">
                <a:solidFill>
                  <a:schemeClr val="lt1"/>
                </a:solidFill>
              </a:defRPr>
            </a:lvl4pPr>
            <a:lvl5pPr marL="2286000" lvl="4" indent="-361950" rtl="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2100"/>
              <a:buChar char="○"/>
              <a:defRPr sz="2100">
                <a:solidFill>
                  <a:schemeClr val="lt1"/>
                </a:solidFill>
              </a:defRPr>
            </a:lvl5pPr>
            <a:lvl6pPr marL="2743200" lvl="5" indent="-361950" rtl="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2100"/>
              <a:buChar char="■"/>
              <a:defRPr sz="2100">
                <a:solidFill>
                  <a:schemeClr val="lt1"/>
                </a:solidFill>
              </a:defRPr>
            </a:lvl6pPr>
            <a:lvl7pPr marL="3200400" lvl="6" indent="-361950" rtl="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2100"/>
              <a:buChar char="●"/>
              <a:defRPr sz="2100">
                <a:solidFill>
                  <a:schemeClr val="lt1"/>
                </a:solidFill>
              </a:defRPr>
            </a:lvl7pPr>
            <a:lvl8pPr marL="3657600" lvl="7" indent="-361950" rtl="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2100"/>
              <a:buChar char="○"/>
              <a:defRPr sz="2100">
                <a:solidFill>
                  <a:schemeClr val="lt1"/>
                </a:solidFill>
              </a:defRPr>
            </a:lvl8pPr>
            <a:lvl9pPr marL="4114800" lvl="8" indent="-361950" rtl="0">
              <a:spcBef>
                <a:spcPts val="2100"/>
              </a:spcBef>
              <a:spcAft>
                <a:spcPts val="2100"/>
              </a:spcAft>
              <a:buClr>
                <a:schemeClr val="lt1"/>
              </a:buClr>
              <a:buSzPts val="2100"/>
              <a:buChar char="■"/>
              <a:defRPr sz="2100">
                <a:solidFill>
                  <a:schemeClr val="lt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999531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g1267db65434_0_1408"/>
          <p:cNvSpPr txBox="1">
            <a:spLocks noGrp="1"/>
          </p:cNvSpPr>
          <p:nvPr>
            <p:ph type="title"/>
          </p:nvPr>
        </p:nvSpPr>
        <p:spPr>
          <a:xfrm>
            <a:off x="1239303" y="581577"/>
            <a:ext cx="3662100" cy="5454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sz="4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400"/>
              <a:buNone/>
              <a:defRPr sz="64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400"/>
              <a:buNone/>
              <a:defRPr sz="64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400"/>
              <a:buNone/>
              <a:defRPr sz="64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400"/>
              <a:buNone/>
              <a:defRPr sz="64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400"/>
              <a:buNone/>
              <a:defRPr sz="64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400"/>
              <a:buNone/>
              <a:defRPr sz="64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400"/>
              <a:buNone/>
              <a:defRPr sz="64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400"/>
              <a:buNone/>
              <a:defRPr sz="6400">
                <a:solidFill>
                  <a:schemeClr val="accen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pic>
        <p:nvPicPr>
          <p:cNvPr id="33" name="Google Shape;33;g1267db65434_0_14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4371898" y="552066"/>
            <a:ext cx="10168735" cy="38450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g1267db65434_0_14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 flipH="1">
            <a:off x="6429887" y="-469214"/>
            <a:ext cx="12413059" cy="469370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29414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g1267db65434_0_1412"/>
          <p:cNvSpPr txBox="1">
            <a:spLocks noGrp="1"/>
          </p:cNvSpPr>
          <p:nvPr>
            <p:ph type="subTitle" idx="1"/>
          </p:nvPr>
        </p:nvSpPr>
        <p:spPr>
          <a:xfrm>
            <a:off x="1251333" y="2359433"/>
            <a:ext cx="3828900" cy="1646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None/>
              <a:defRPr sz="21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7" name="Google Shape;37;g1267db65434_0_1412"/>
          <p:cNvSpPr txBox="1">
            <a:spLocks noGrp="1"/>
          </p:cNvSpPr>
          <p:nvPr>
            <p:ph type="body" idx="2"/>
          </p:nvPr>
        </p:nvSpPr>
        <p:spPr>
          <a:xfrm>
            <a:off x="6271167" y="1212800"/>
            <a:ext cx="4625100" cy="4432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●"/>
              <a:defRPr sz="1900">
                <a:solidFill>
                  <a:schemeClr val="lt1"/>
                </a:solidFill>
              </a:defRPr>
            </a:lvl1pPr>
            <a:lvl2pPr marL="914400" lvl="1" indent="-34925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Char char="○"/>
              <a:defRPr>
                <a:solidFill>
                  <a:schemeClr val="lt1"/>
                </a:solidFill>
              </a:defRPr>
            </a:lvl2pPr>
            <a:lvl3pPr marL="1371600" lvl="2" indent="-34925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Char char="■"/>
              <a:defRPr>
                <a:solidFill>
                  <a:schemeClr val="lt1"/>
                </a:solidFill>
              </a:defRPr>
            </a:lvl3pPr>
            <a:lvl4pPr marL="1828800" lvl="3" indent="-34925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Char char="●"/>
              <a:defRPr>
                <a:solidFill>
                  <a:schemeClr val="lt1"/>
                </a:solidFill>
              </a:defRPr>
            </a:lvl4pPr>
            <a:lvl5pPr marL="2286000" lvl="4" indent="-34925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Char char="○"/>
              <a:defRPr>
                <a:solidFill>
                  <a:schemeClr val="lt1"/>
                </a:solidFill>
              </a:defRPr>
            </a:lvl5pPr>
            <a:lvl6pPr marL="2743200" lvl="5" indent="-34925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Char char="■"/>
              <a:defRPr>
                <a:solidFill>
                  <a:schemeClr val="lt1"/>
                </a:solidFill>
              </a:defRPr>
            </a:lvl6pPr>
            <a:lvl7pPr marL="3200400" lvl="6" indent="-34925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Char char="●"/>
              <a:defRPr>
                <a:solidFill>
                  <a:schemeClr val="lt1"/>
                </a:solidFill>
              </a:defRPr>
            </a:lvl7pPr>
            <a:lvl8pPr marL="3657600" lvl="7" indent="-34925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Char char="○"/>
              <a:defRPr>
                <a:solidFill>
                  <a:schemeClr val="lt1"/>
                </a:solidFill>
              </a:defRPr>
            </a:lvl8pPr>
            <a:lvl9pPr marL="4114800" lvl="8" indent="-349250">
              <a:spcBef>
                <a:spcPts val="2100"/>
              </a:spcBef>
              <a:spcAft>
                <a:spcPts val="2100"/>
              </a:spcAft>
              <a:buClr>
                <a:schemeClr val="lt1"/>
              </a:buClr>
              <a:buSzPts val="1900"/>
              <a:buChar char="■"/>
              <a:defRPr>
                <a:solidFill>
                  <a:schemeClr val="lt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Google Shape;38;g1267db65434_0_1412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4298400" cy="12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7350499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g1267db65434_0_1416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7647600" cy="12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039786354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g1267db65434_0_138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Montserrat ExtraBold"/>
              <a:buNone/>
              <a:defRPr sz="37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Montserrat"/>
              <a:buNone/>
              <a:defRPr sz="3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Montserrat"/>
              <a:buNone/>
              <a:defRPr sz="3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Montserrat"/>
              <a:buNone/>
              <a:defRPr sz="3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Montserrat"/>
              <a:buNone/>
              <a:defRPr sz="3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Montserrat"/>
              <a:buNone/>
              <a:defRPr sz="3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Montserrat"/>
              <a:buNone/>
              <a:defRPr sz="3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Montserrat"/>
              <a:buNone/>
              <a:defRPr sz="3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Montserrat"/>
              <a:buNone/>
              <a:defRPr sz="3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1" name="Google Shape;11;g1267db65434_0_1386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Char char="●"/>
              <a:defRPr sz="2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4925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Montserrat"/>
              <a:buChar char="○"/>
              <a:defRPr sz="19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4925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Montserrat"/>
              <a:buChar char="■"/>
              <a:defRPr sz="19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4925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Montserrat"/>
              <a:buChar char="●"/>
              <a:defRPr sz="19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4925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Montserrat"/>
              <a:buChar char="○"/>
              <a:defRPr sz="19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4925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Montserrat"/>
              <a:buChar char="■"/>
              <a:defRPr sz="19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4925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Montserrat"/>
              <a:buChar char="●"/>
              <a:defRPr sz="19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4925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Montserrat"/>
              <a:buChar char="○"/>
              <a:defRPr sz="19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49250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900"/>
              <a:buFont typeface="Montserrat"/>
              <a:buChar char="■"/>
              <a:defRPr sz="19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7322975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  <p:sldLayoutId id="2147483701" r:id="rId17"/>
    <p:sldLayoutId id="2147483702" r:id="rId18"/>
    <p:sldLayoutId id="2147483703" r:id="rId19"/>
    <p:sldLayoutId id="2147483704" r:id="rId20"/>
    <p:sldLayoutId id="2147483705" r:id="rId21"/>
    <p:sldLayoutId id="2147483706" r:id="rId22"/>
    <p:sldLayoutId id="2147483707" r:id="rId23"/>
    <p:sldLayoutId id="2147483708" r:id="rId24"/>
    <p:sldLayoutId id="2147483709" r:id="rId25"/>
    <p:sldLayoutId id="2147483710" r:id="rId26"/>
    <p:sldLayoutId id="2147483711" r:id="rId27"/>
    <p:sldLayoutId id="2147483712" r:id="rId28"/>
    <p:sldLayoutId id="2147483713" r:id="rId29"/>
    <p:sldLayoutId id="2147483714" r:id="rId30"/>
    <p:sldLayoutId id="2147483715" r:id="rId31"/>
    <p:sldLayoutId id="2147483716" r:id="rId32"/>
    <p:sldLayoutId id="2147483717" r:id="rId33"/>
    <p:sldLayoutId id="2147483718" r:id="rId34"/>
    <p:sldLayoutId id="2147483719" r:id="rId35"/>
    <p:sldLayoutId id="2147483720" r:id="rId3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13" Type="http://schemas.openxmlformats.org/officeDocument/2006/relationships/diagramData" Target="../diagrams/data3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17" Type="http://schemas.microsoft.com/office/2007/relationships/diagramDrawing" Target="../diagrams/drawing3.xml"/><Relationship Id="rId2" Type="http://schemas.openxmlformats.org/officeDocument/2006/relationships/notesSlide" Target="../notesSlides/notesSlide2.xml"/><Relationship Id="rId16" Type="http://schemas.openxmlformats.org/officeDocument/2006/relationships/diagramColors" Target="../diagrams/colors3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5" Type="http://schemas.openxmlformats.org/officeDocument/2006/relationships/diagramQuickStyle" Target="../diagrams/quickStyle3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Relationship Id="rId14" Type="http://schemas.openxmlformats.org/officeDocument/2006/relationships/diagramLayout" Target="../diagrams/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Lemma_(morphology)" TargetMode="External"/><Relationship Id="rId2" Type="http://schemas.openxmlformats.org/officeDocument/2006/relationships/hyperlink" Target="https://en.wikipedia.org/wiki/Linguistics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7.png"/><Relationship Id="rId4" Type="http://schemas.openxmlformats.org/officeDocument/2006/relationships/image" Target="../media/image4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40.xml"/><Relationship Id="rId13" Type="http://schemas.openxmlformats.org/officeDocument/2006/relationships/image" Target="../media/image56.png"/><Relationship Id="rId3" Type="http://schemas.openxmlformats.org/officeDocument/2006/relationships/diagramLayout" Target="../diagrams/layout4.xml"/><Relationship Id="rId7" Type="http://schemas.openxmlformats.org/officeDocument/2006/relationships/diagramData" Target="../diagrams/data5.xml"/><Relationship Id="rId12" Type="http://schemas.openxmlformats.org/officeDocument/2006/relationships/image" Target="../media/image55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4.xml"/><Relationship Id="rId11" Type="http://schemas.openxmlformats.org/officeDocument/2006/relationships/image" Target="../media/image54.png"/><Relationship Id="rId5" Type="http://schemas.openxmlformats.org/officeDocument/2006/relationships/diagramColors" Target="../diagrams/colors4.xml"/><Relationship Id="rId10" Type="http://schemas.openxmlformats.org/officeDocument/2006/relationships/diagramColors" Target="../diagrams/colors40.xml"/><Relationship Id="rId4" Type="http://schemas.openxmlformats.org/officeDocument/2006/relationships/diagramQuickStyle" Target="../diagrams/quickStyle4.xml"/><Relationship Id="rId9" Type="http://schemas.openxmlformats.org/officeDocument/2006/relationships/diagramQuickStyle" Target="../diagrams/quickStyle40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0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61A7AF-FD90-49F7-BF14-B2318895AC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3959" y="842541"/>
            <a:ext cx="10250800" cy="4198374"/>
          </a:xfrm>
        </p:spPr>
        <p:txBody>
          <a:bodyPr/>
          <a:lstStyle/>
          <a:p>
            <a:pPr algn="l"/>
            <a:r>
              <a:rPr lang="en-IN" sz="6000" b="1" dirty="0">
                <a:latin typeface="Raleway" pitchFamily="2" charset="0"/>
              </a:rPr>
              <a:t>PROJECT MANAGEMENT </a:t>
            </a:r>
            <a:br>
              <a:rPr lang="en-IN" sz="6000" b="1" dirty="0">
                <a:latin typeface="Raleway" pitchFamily="2" charset="0"/>
              </a:rPr>
            </a:br>
            <a:r>
              <a:rPr lang="en-IN" sz="6000" b="1" dirty="0">
                <a:latin typeface="Raleway" pitchFamily="2" charset="0"/>
              </a:rPr>
              <a:t>    USING ML </a:t>
            </a:r>
            <a:r>
              <a:rPr lang="en-IN" sz="7200" b="1" dirty="0">
                <a:latin typeface="Raleway" pitchFamily="2" charset="0"/>
              </a:rPr>
              <a:t>AND</a:t>
            </a:r>
            <a:r>
              <a:rPr lang="en-IN" sz="6000" b="1" dirty="0">
                <a:latin typeface="Raleway" pitchFamily="2" charset="0"/>
              </a:rPr>
              <a:t> OR</a:t>
            </a:r>
            <a:br>
              <a:rPr lang="en-IN" dirty="0"/>
            </a:br>
            <a:br>
              <a:rPr lang="en-IN" dirty="0"/>
            </a:br>
            <a:r>
              <a:rPr lang="en-IN" dirty="0"/>
              <a:t>	     </a:t>
            </a:r>
            <a:r>
              <a:rPr lang="en-IN" sz="3600" dirty="0"/>
              <a:t>ME 308 – Team Code: 15</a:t>
            </a:r>
            <a:br>
              <a:rPr lang="en-IN" dirty="0"/>
            </a:b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E1D5A8-7F9A-4401-BD32-7DD2E22805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42220" y="4543758"/>
            <a:ext cx="9144000" cy="2218659"/>
          </a:xfrm>
        </p:spPr>
        <p:txBody>
          <a:bodyPr>
            <a:normAutofit/>
          </a:bodyPr>
          <a:lstStyle/>
          <a:p>
            <a:r>
              <a:rPr lang="en-IN" dirty="0"/>
              <a:t>Arpit Tiwari</a:t>
            </a:r>
          </a:p>
          <a:p>
            <a:r>
              <a:rPr lang="en-IN" dirty="0"/>
              <a:t>Sumit Chandrakant </a:t>
            </a:r>
            <a:r>
              <a:rPr lang="en-IN" dirty="0" err="1"/>
              <a:t>Bhong</a:t>
            </a:r>
            <a:endParaRPr lang="en-IN" dirty="0"/>
          </a:p>
          <a:p>
            <a:r>
              <a:rPr lang="en-IN" dirty="0"/>
              <a:t>Vipul Kumar Singh</a:t>
            </a:r>
          </a:p>
          <a:p>
            <a:r>
              <a:rPr lang="en-IN" dirty="0"/>
              <a:t>Mudit Rathore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8EDF46-488B-4167-A3D6-85154D2E9C0C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11461750" y="6332538"/>
            <a:ext cx="730250" cy="525462"/>
          </a:xfrm>
          <a:prstGeom prst="rect">
            <a:avLst/>
          </a:prstGeom>
        </p:spPr>
        <p:txBody>
          <a:bodyPr/>
          <a:lstStyle/>
          <a:p>
            <a:fld id="{57623AF9-B553-481E-BD2A-38640875E94A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4255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D7DAF5-B484-48C6-8E79-6D6A6C9AF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8871" y="92066"/>
            <a:ext cx="2434258" cy="1255200"/>
          </a:xfrm>
        </p:spPr>
        <p:txBody>
          <a:bodyPr/>
          <a:lstStyle/>
          <a:p>
            <a:r>
              <a:rPr lang="en-IN"/>
              <a:t>Approach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474EE8-5AD4-421E-A2A2-CF06A7629F5E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11461750" y="6332538"/>
            <a:ext cx="730250" cy="525462"/>
          </a:xfrm>
          <a:prstGeom prst="rect">
            <a:avLst/>
          </a:prstGeom>
        </p:spPr>
        <p:txBody>
          <a:bodyPr/>
          <a:lstStyle/>
          <a:p>
            <a:fld id="{57623AF9-B553-481E-BD2A-38640875E94A}" type="slidenum">
              <a:rPr lang="en-IN" smtClean="0"/>
              <a:t>10</a:t>
            </a:fld>
            <a:endParaRPr lang="en-IN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2E8E547E-921F-45D9-A7AB-D2FAABCF8D8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09872934"/>
              </p:ext>
            </p:extLst>
          </p:nvPr>
        </p:nvGraphicFramePr>
        <p:xfrm>
          <a:off x="2705877" y="430417"/>
          <a:ext cx="8364373" cy="53825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5EFFF040-C1F7-4237-9496-DAB119C69E9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74145058"/>
              </p:ext>
            </p:extLst>
          </p:nvPr>
        </p:nvGraphicFramePr>
        <p:xfrm>
          <a:off x="2980641" y="1960638"/>
          <a:ext cx="6969968" cy="38523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12" name="Right Brace 11">
            <a:extLst>
              <a:ext uri="{FF2B5EF4-FFF2-40B4-BE49-F238E27FC236}">
                <a16:creationId xmlns:a16="http://schemas.microsoft.com/office/drawing/2014/main" id="{FF348DC8-FC4F-4070-AFC3-9F61AF4B9FF7}"/>
              </a:ext>
            </a:extLst>
          </p:cNvPr>
          <p:cNvSpPr/>
          <p:nvPr/>
        </p:nvSpPr>
        <p:spPr>
          <a:xfrm rot="5400000">
            <a:off x="5924327" y="456589"/>
            <a:ext cx="766335" cy="7389846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aphicFrame>
        <p:nvGraphicFramePr>
          <p:cNvPr id="15" name="Diagram 14">
            <a:extLst>
              <a:ext uri="{FF2B5EF4-FFF2-40B4-BE49-F238E27FC236}">
                <a16:creationId xmlns:a16="http://schemas.microsoft.com/office/drawing/2014/main" id="{11C75553-6C2F-4202-AB97-99E9CF3D8C7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50596588"/>
              </p:ext>
            </p:extLst>
          </p:nvPr>
        </p:nvGraphicFramePr>
        <p:xfrm>
          <a:off x="251927" y="4534680"/>
          <a:ext cx="10991461" cy="23233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</p:spTree>
    <p:extLst>
      <p:ext uri="{BB962C8B-B14F-4D97-AF65-F5344CB8AC3E}">
        <p14:creationId xmlns:p14="http://schemas.microsoft.com/office/powerpoint/2010/main" val="9769296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6791F1-6D19-CB58-BF71-AA82709222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5176" y="2999250"/>
            <a:ext cx="6389700" cy="859500"/>
          </a:xfrm>
        </p:spPr>
        <p:txBody>
          <a:bodyPr/>
          <a:lstStyle/>
          <a:p>
            <a:r>
              <a:rPr lang="en-US" sz="4400"/>
              <a:t>Data Pre-processing</a:t>
            </a:r>
          </a:p>
        </p:txBody>
      </p:sp>
    </p:spTree>
    <p:extLst>
      <p:ext uri="{BB962C8B-B14F-4D97-AF65-F5344CB8AC3E}">
        <p14:creationId xmlns:p14="http://schemas.microsoft.com/office/powerpoint/2010/main" val="9201481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A07C38-7DB2-BB45-A1EB-7AC39F73DA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333" y="593367"/>
            <a:ext cx="7025485" cy="868514"/>
          </a:xfrm>
        </p:spPr>
        <p:txBody>
          <a:bodyPr/>
          <a:lstStyle/>
          <a:p>
            <a:r>
              <a:rPr lang="en-US"/>
              <a:t>Data Cleaning / Processing 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3DB135-FC9E-EEC7-3412-A4C6FBDFA8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1333" y="1348010"/>
            <a:ext cx="7312564" cy="4364532"/>
          </a:xfrm>
        </p:spPr>
        <p:txBody>
          <a:bodyPr/>
          <a:lstStyle/>
          <a:p>
            <a:pPr marL="450850" indent="-342900"/>
            <a:r>
              <a:rPr lang="en-US" sz="2000"/>
              <a:t>Initial data size : 1000</a:t>
            </a:r>
          </a:p>
          <a:p>
            <a:pPr marL="107950" indent="0">
              <a:buNone/>
            </a:pPr>
            <a:endParaRPr lang="en-US" sz="2000"/>
          </a:p>
          <a:p>
            <a:pPr marL="107950" indent="0">
              <a:buNone/>
            </a:pPr>
            <a:r>
              <a:rPr lang="en-US" sz="2000"/>
              <a:t>Removing issues which don’t have an assignee</a:t>
            </a:r>
          </a:p>
          <a:p>
            <a:pPr marL="107950" indent="0">
              <a:buNone/>
            </a:pPr>
            <a:endParaRPr lang="en-US" sz="2000"/>
          </a:p>
          <a:p>
            <a:pPr marL="450850" indent="-342900"/>
            <a:r>
              <a:rPr lang="en-US" sz="2000"/>
              <a:t>Intermediate data size : 647</a:t>
            </a:r>
          </a:p>
          <a:p>
            <a:pPr marL="107950" indent="0">
              <a:buNone/>
            </a:pPr>
            <a:endParaRPr lang="en-US" sz="2000"/>
          </a:p>
          <a:p>
            <a:pPr marL="107950" indent="0">
              <a:buNone/>
            </a:pPr>
            <a:r>
              <a:rPr lang="en-US" sz="2000"/>
              <a:t>Taking statistically significant Data</a:t>
            </a:r>
          </a:p>
          <a:p>
            <a:pPr marL="450850" indent="-342900"/>
            <a:endParaRPr lang="en-US" sz="2000"/>
          </a:p>
          <a:p>
            <a:pPr marL="450850" indent="-342900"/>
            <a:r>
              <a:rPr lang="en-US" sz="2000"/>
              <a:t>Final data size : 174</a:t>
            </a:r>
          </a:p>
          <a:p>
            <a:pPr marL="450850" indent="-342900"/>
            <a:endParaRPr lang="en-US" sz="2000"/>
          </a:p>
          <a:p>
            <a:pPr marL="450850" indent="-342900"/>
            <a:r>
              <a:rPr lang="en-US" sz="2000"/>
              <a:t>Text : Summary + Description</a:t>
            </a:r>
          </a:p>
        </p:txBody>
      </p:sp>
    </p:spTree>
    <p:extLst>
      <p:ext uri="{BB962C8B-B14F-4D97-AF65-F5344CB8AC3E}">
        <p14:creationId xmlns:p14="http://schemas.microsoft.com/office/powerpoint/2010/main" val="11475842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4DBAE-48AA-9875-5405-ECD56F19D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005" y="1343993"/>
            <a:ext cx="8128678" cy="868515"/>
          </a:xfrm>
        </p:spPr>
        <p:txBody>
          <a:bodyPr/>
          <a:lstStyle/>
          <a:p>
            <a:r>
              <a:rPr lang="en-US" sz="3600"/>
              <a:t>Final Data in Data frame form</a:t>
            </a:r>
          </a:p>
        </p:txBody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C0FB7FB8-AE3C-608B-2F04-A639332EC5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227" y="2507038"/>
            <a:ext cx="8020333" cy="3401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C1B6B3-17C3-4CDD-8B6F-149FABD298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721" y="502382"/>
            <a:ext cx="11084701" cy="743409"/>
          </a:xfrm>
        </p:spPr>
        <p:txBody>
          <a:bodyPr/>
          <a:lstStyle/>
          <a:p>
            <a:pPr algn="ctr"/>
            <a:r>
              <a:rPr lang="en-IN" sz="3600"/>
              <a:t>Data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A62768D-9255-4F8D-A304-2F6E6FAD8F48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11461750" y="6332538"/>
            <a:ext cx="730250" cy="525462"/>
          </a:xfrm>
          <a:prstGeom prst="rect">
            <a:avLst/>
          </a:prstGeom>
        </p:spPr>
        <p:txBody>
          <a:bodyPr/>
          <a:lstStyle/>
          <a:p>
            <a:fld id="{57623AF9-B553-481E-BD2A-38640875E94A}" type="slidenum">
              <a:rPr lang="en-IN" smtClean="0"/>
              <a:t>14</a:t>
            </a:fld>
            <a:endParaRPr lang="en-IN"/>
          </a:p>
        </p:txBody>
      </p:sp>
      <p:pic>
        <p:nvPicPr>
          <p:cNvPr id="5" name="Picture 5" descr="Table&#10;&#10;Description automatically generated">
            <a:extLst>
              <a:ext uri="{FF2B5EF4-FFF2-40B4-BE49-F238E27FC236}">
                <a16:creationId xmlns:a16="http://schemas.microsoft.com/office/drawing/2014/main" id="{70DA8E6F-B96F-DD56-E378-578C696FC3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028" y="1382682"/>
            <a:ext cx="6678303" cy="5218577"/>
          </a:xfrm>
          <a:prstGeom prst="rect">
            <a:avLst/>
          </a:prstGeom>
        </p:spPr>
      </p:pic>
      <p:pic>
        <p:nvPicPr>
          <p:cNvPr id="8" name="Picture 8" descr="Chart, bar chart&#10;&#10;Description automatically generated">
            <a:extLst>
              <a:ext uri="{FF2B5EF4-FFF2-40B4-BE49-F238E27FC236}">
                <a16:creationId xmlns:a16="http://schemas.microsoft.com/office/drawing/2014/main" id="{B5B3586A-B454-E47A-293E-F5B35BFAFC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2162" y="1381680"/>
            <a:ext cx="5165675" cy="5197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1121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2C061B-B308-1643-8E6C-9E9BE44321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5798" y="1758522"/>
            <a:ext cx="9813013" cy="2326633"/>
          </a:xfrm>
        </p:spPr>
        <p:txBody>
          <a:bodyPr/>
          <a:lstStyle/>
          <a:p>
            <a:r>
              <a:rPr lang="en-US"/>
              <a:t>Natural Language Processing</a:t>
            </a:r>
          </a:p>
        </p:txBody>
      </p:sp>
    </p:spTree>
    <p:extLst>
      <p:ext uri="{BB962C8B-B14F-4D97-AF65-F5344CB8AC3E}">
        <p14:creationId xmlns:p14="http://schemas.microsoft.com/office/powerpoint/2010/main" val="28233268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EF747-90DB-430C-94CB-CA40A349DF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333" y="593367"/>
            <a:ext cx="8167970" cy="1520568"/>
          </a:xfrm>
        </p:spPr>
        <p:txBody>
          <a:bodyPr/>
          <a:lstStyle/>
          <a:p>
            <a:r>
              <a:rPr lang="en-IN" sz="3600"/>
              <a:t>Natural Language Processing (NLP)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467C72-C140-43B1-A7D7-8FAEA05B6C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72600" y="2556386"/>
            <a:ext cx="10251600" cy="3854245"/>
          </a:xfrm>
        </p:spPr>
        <p:txBody>
          <a:bodyPr/>
          <a:lstStyle/>
          <a:p>
            <a:pPr marL="194310" indent="0">
              <a:buNone/>
            </a:pPr>
            <a:r>
              <a:rPr lang="en-IN" sz="2000"/>
              <a:t>To extract features </a:t>
            </a:r>
            <a:r>
              <a:rPr lang="en-US" sz="2000"/>
              <a:t>a variety of NLP techniques, including feature generation and text normalization, is applied to the ‘summary’ and ‘description’ given in data by:</a:t>
            </a:r>
            <a:endParaRPr lang="en-US"/>
          </a:p>
          <a:p>
            <a:pPr marL="194310" indent="0">
              <a:buNone/>
            </a:pPr>
            <a:endParaRPr lang="en-US" sz="2000"/>
          </a:p>
          <a:p>
            <a:r>
              <a:rPr lang="en-IN" sz="2000"/>
              <a:t>Lemmatization </a:t>
            </a:r>
          </a:p>
          <a:p>
            <a:r>
              <a:rPr lang="en-IN" sz="2000"/>
              <a:t>Stemming</a:t>
            </a:r>
          </a:p>
          <a:p>
            <a:r>
              <a:rPr lang="en-IN" sz="2000"/>
              <a:t>Removal of stop words</a:t>
            </a:r>
          </a:p>
          <a:p>
            <a:r>
              <a:rPr lang="en-US" sz="2000"/>
              <a:t>Removal of frequently occurred words</a:t>
            </a:r>
          </a:p>
          <a:p>
            <a:r>
              <a:rPr lang="en-IN" sz="2000"/>
              <a:t>Tokenization</a:t>
            </a:r>
            <a:endParaRPr lang="en-US" sz="20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509FBE-D263-417D-A02C-DA4006A8C661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11461750" y="6332538"/>
            <a:ext cx="730250" cy="525462"/>
          </a:xfrm>
          <a:prstGeom prst="rect">
            <a:avLst/>
          </a:prstGeom>
        </p:spPr>
        <p:txBody>
          <a:bodyPr/>
          <a:lstStyle/>
          <a:p>
            <a:fld id="{57623AF9-B553-481E-BD2A-38640875E94A}" type="slidenum">
              <a:rPr lang="en-IN" smtClean="0"/>
              <a:t>16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272239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8977A-4823-734E-3B7A-EEF6D501A6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005" y="127069"/>
            <a:ext cx="5831304" cy="515948"/>
          </a:xfrm>
        </p:spPr>
        <p:txBody>
          <a:bodyPr/>
          <a:lstStyle/>
          <a:p>
            <a:r>
              <a:rPr lang="en-US" sz="2000"/>
              <a:t>Basic Preprocessing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11EDF2-3C5E-CA9C-F849-9F0B249D83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04198" y="718597"/>
            <a:ext cx="4582156" cy="5922853"/>
          </a:xfrm>
        </p:spPr>
        <p:txBody>
          <a:bodyPr/>
          <a:lstStyle/>
          <a:p>
            <a:r>
              <a:rPr lang="en-US" b="1" dirty="0">
                <a:solidFill>
                  <a:srgbClr val="FFFF00"/>
                </a:solidFill>
              </a:rPr>
              <a:t>Lemmatization : In NLP </a:t>
            </a:r>
            <a:r>
              <a:rPr lang="en-US" b="1" dirty="0">
                <a:solidFill>
                  <a:srgbClr val="FFFF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linguistics</a:t>
            </a:r>
            <a:r>
              <a:rPr lang="en-US" b="1" dirty="0">
                <a:solidFill>
                  <a:srgbClr val="FFFF00"/>
                </a:solidFill>
              </a:rPr>
              <a:t> is the process of grouping together the inflected forms of a word so they can be analyzed as a single item, identified by the word's </a:t>
            </a:r>
            <a:r>
              <a:rPr lang="en-US" b="1" dirty="0">
                <a:solidFill>
                  <a:srgbClr val="FFFF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lemma</a:t>
            </a:r>
            <a:r>
              <a:rPr lang="en-US" b="1" dirty="0">
                <a:solidFill>
                  <a:srgbClr val="FFFF00"/>
                </a:solidFill>
              </a:rPr>
              <a:t>, or dictionary form</a:t>
            </a:r>
          </a:p>
          <a:p>
            <a:endParaRPr lang="en-US" b="1" dirty="0">
              <a:solidFill>
                <a:srgbClr val="FFFF00"/>
              </a:solidFill>
            </a:endParaRPr>
          </a:p>
          <a:p>
            <a:r>
              <a:rPr lang="en-US" b="1" dirty="0">
                <a:solidFill>
                  <a:srgbClr val="FFFF00"/>
                </a:solidFill>
              </a:rPr>
              <a:t>Stemming : Stemming is the process of reducing a word to its word stem that affixes to suffixes and prefixes or to the roots of words known as a lemma. </a:t>
            </a:r>
          </a:p>
          <a:p>
            <a:endParaRPr lang="en-US" b="1" dirty="0">
              <a:solidFill>
                <a:srgbClr val="FFFF00"/>
              </a:solidFill>
            </a:endParaRPr>
          </a:p>
          <a:p>
            <a:r>
              <a:rPr lang="en-US" b="1" dirty="0">
                <a:solidFill>
                  <a:srgbClr val="FFFF00"/>
                </a:solidFill>
              </a:rPr>
              <a:t>Removal of Frequent words</a:t>
            </a:r>
          </a:p>
          <a:p>
            <a:endParaRPr lang="en-US" b="1" dirty="0">
              <a:solidFill>
                <a:srgbClr val="FFFF00"/>
              </a:solidFill>
            </a:endParaRPr>
          </a:p>
          <a:p>
            <a:r>
              <a:rPr lang="en-US" b="1" dirty="0">
                <a:solidFill>
                  <a:srgbClr val="FFFF00"/>
                </a:solidFill>
              </a:rPr>
              <a:t>Count Vectorize</a:t>
            </a:r>
          </a:p>
          <a:p>
            <a:endParaRPr lang="en-US"/>
          </a:p>
          <a:p>
            <a:endParaRPr lang="en-US"/>
          </a:p>
        </p:txBody>
      </p:sp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9AF3281C-2C1F-C375-EB75-94B50B9A1A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109" y="643017"/>
            <a:ext cx="7190089" cy="5913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3093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14CA6CC-BED7-4973-AFB3-998E5BB06E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11793" y="3097162"/>
            <a:ext cx="8544232" cy="2652251"/>
          </a:xfrm>
        </p:spPr>
        <p:txBody>
          <a:bodyPr/>
          <a:lstStyle/>
          <a:p>
            <a:r>
              <a:rPr lang="en-IN" sz="9600">
                <a:latin typeface="Montserrat"/>
              </a:rPr>
              <a:t>ML MODELS</a:t>
            </a:r>
            <a:br>
              <a:rPr lang="en-IN" sz="9600">
                <a:latin typeface="Montserrat"/>
              </a:rPr>
            </a:br>
            <a:r>
              <a:rPr lang="en-IN" sz="9600">
                <a:latin typeface="Montserrat"/>
              </a:rPr>
              <a:t> </a:t>
            </a:r>
            <a:r>
              <a:rPr lang="en-IN" sz="6000">
                <a:latin typeface="Montserrat"/>
              </a:rPr>
              <a:t>(Classification)</a:t>
            </a:r>
            <a:endParaRPr lang="en-IN" sz="9600">
              <a:latin typeface="Montserrat" panose="00000500000000000000" pitchFamily="2" charset="0"/>
            </a:endParaRP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C41DF663-FC15-4DA8-AFE0-DBB14CEC91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57109" y="1253612"/>
            <a:ext cx="5253600" cy="2175388"/>
          </a:xfrm>
        </p:spPr>
        <p:txBody>
          <a:bodyPr/>
          <a:lstStyle/>
          <a:p>
            <a:r>
              <a:rPr lang="en-IN" sz="11500">
                <a:latin typeface="Montserrat" panose="00000500000000000000" pitchFamily="2" charset="0"/>
              </a:rPr>
              <a:t>02</a:t>
            </a:r>
          </a:p>
        </p:txBody>
      </p:sp>
    </p:spTree>
    <p:extLst>
      <p:ext uri="{BB962C8B-B14F-4D97-AF65-F5344CB8AC3E}">
        <p14:creationId xmlns:p14="http://schemas.microsoft.com/office/powerpoint/2010/main" val="16964524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96234-0126-2907-92D2-DA9F7F804E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491" y="402867"/>
            <a:ext cx="7977236" cy="793990"/>
          </a:xfrm>
        </p:spPr>
        <p:txBody>
          <a:bodyPr/>
          <a:lstStyle/>
          <a:p>
            <a:r>
              <a:rPr lang="en-US"/>
              <a:t>What we want ? Relevance Matrix</a:t>
            </a:r>
          </a:p>
        </p:txBody>
      </p:sp>
      <p:pic>
        <p:nvPicPr>
          <p:cNvPr id="4" name="Picture 4" descr="Table&#10;&#10;Description automatically generated">
            <a:extLst>
              <a:ext uri="{FF2B5EF4-FFF2-40B4-BE49-F238E27FC236}">
                <a16:creationId xmlns:a16="http://schemas.microsoft.com/office/drawing/2014/main" id="{E78BB5BF-0B80-08F6-2061-67EC5C1174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5822" y="2154417"/>
            <a:ext cx="5600699" cy="3120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722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7DF88C-78A1-4BBB-A4F7-0B37ABD66E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200" y="839173"/>
            <a:ext cx="6172500" cy="1255200"/>
          </a:xfrm>
        </p:spPr>
        <p:txBody>
          <a:bodyPr/>
          <a:lstStyle/>
          <a:p>
            <a:r>
              <a:rPr lang="en-IN" sz="4800"/>
              <a:t>Table of contents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C3FF37-3085-4206-A0B6-C8FC1A9398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07950" indent="0">
              <a:buNone/>
            </a:pPr>
            <a:r>
              <a:rPr lang="en-IN" sz="3600">
                <a:solidFill>
                  <a:srgbClr val="FFC000"/>
                </a:solidFill>
              </a:rPr>
              <a:t>01</a:t>
            </a:r>
            <a:r>
              <a:rPr lang="en-IN"/>
              <a:t> </a:t>
            </a:r>
          </a:p>
          <a:p>
            <a:pPr marL="107950" indent="0">
              <a:buNone/>
            </a:pPr>
            <a:r>
              <a:rPr lang="en-IN" sz="4400"/>
              <a:t>Introduction</a:t>
            </a:r>
          </a:p>
          <a:p>
            <a:pPr marL="107950" indent="0">
              <a:buNone/>
            </a:pPr>
            <a:endParaRPr lang="en-IN"/>
          </a:p>
          <a:p>
            <a:pPr marL="107950" indent="0">
              <a:buNone/>
            </a:pPr>
            <a:endParaRPr lang="en-IN"/>
          </a:p>
          <a:p>
            <a:pPr marL="107950" indent="0">
              <a:buNone/>
            </a:pPr>
            <a:r>
              <a:rPr lang="en-IN" sz="3600">
                <a:solidFill>
                  <a:srgbClr val="FFC000"/>
                </a:solidFill>
              </a:rPr>
              <a:t>03</a:t>
            </a:r>
          </a:p>
          <a:p>
            <a:pPr marL="107950" indent="0">
              <a:buNone/>
            </a:pPr>
            <a:r>
              <a:rPr lang="en-IN" sz="4400"/>
              <a:t>Formulation</a:t>
            </a:r>
          </a:p>
          <a:p>
            <a:pPr marL="107950" indent="0">
              <a:buNone/>
            </a:pP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14E2F7-3C57-4E85-8F0F-44A592349625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6716700" y="2212366"/>
            <a:ext cx="4249200" cy="3972123"/>
          </a:xfrm>
        </p:spPr>
        <p:txBody>
          <a:bodyPr/>
          <a:lstStyle/>
          <a:p>
            <a:pPr marL="107950" indent="0">
              <a:buNone/>
            </a:pPr>
            <a:r>
              <a:rPr lang="en-IN" sz="3600">
                <a:solidFill>
                  <a:srgbClr val="FFC000"/>
                </a:solidFill>
              </a:rPr>
              <a:t>02</a:t>
            </a:r>
          </a:p>
          <a:p>
            <a:pPr marL="107950" indent="0">
              <a:buNone/>
            </a:pPr>
            <a:r>
              <a:rPr lang="en-IN" sz="4400"/>
              <a:t>ML Model  </a:t>
            </a:r>
          </a:p>
          <a:p>
            <a:pPr marL="107950" indent="0">
              <a:buNone/>
            </a:pPr>
            <a:endParaRPr lang="en-IN"/>
          </a:p>
          <a:p>
            <a:pPr marL="107950" indent="0">
              <a:buNone/>
            </a:pPr>
            <a:endParaRPr lang="en-IN"/>
          </a:p>
          <a:p>
            <a:pPr marL="107950" indent="0">
              <a:buNone/>
            </a:pPr>
            <a:r>
              <a:rPr lang="en-IN" sz="3600">
                <a:solidFill>
                  <a:srgbClr val="FFC000"/>
                </a:solidFill>
              </a:rPr>
              <a:t>04</a:t>
            </a:r>
          </a:p>
          <a:p>
            <a:pPr marL="107950" indent="0">
              <a:buNone/>
            </a:pPr>
            <a:r>
              <a:rPr lang="en-IN" sz="4400"/>
              <a:t>Error Analysis</a:t>
            </a:r>
          </a:p>
          <a:p>
            <a:pPr marL="107950" indent="0">
              <a:buNone/>
            </a:pPr>
            <a:endParaRPr lang="en-IN"/>
          </a:p>
          <a:p>
            <a:pPr marL="107950" indent="0">
              <a:buNone/>
            </a:pP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791517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9844F-0E94-4419-887F-71444437DB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833" y="102078"/>
            <a:ext cx="10744500" cy="763911"/>
          </a:xfrm>
        </p:spPr>
        <p:txBody>
          <a:bodyPr/>
          <a:lstStyle/>
          <a:p>
            <a:pPr algn="ctr"/>
            <a:r>
              <a:rPr lang="en-US" sz="3500"/>
              <a:t>Naïve Bayes</a:t>
            </a:r>
          </a:p>
        </p:txBody>
      </p:sp>
      <p:pic>
        <p:nvPicPr>
          <p:cNvPr id="5" name="Picture 5" descr="Chart&#10;&#10;Description automatically generated">
            <a:extLst>
              <a:ext uri="{FF2B5EF4-FFF2-40B4-BE49-F238E27FC236}">
                <a16:creationId xmlns:a16="http://schemas.microsoft.com/office/drawing/2014/main" id="{C3792215-E187-329F-FF5F-479367D056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8572" y="1281363"/>
            <a:ext cx="4040278" cy="4295275"/>
          </a:xfrm>
          <a:prstGeom prst="rect">
            <a:avLst/>
          </a:prstGeom>
        </p:spPr>
      </p:pic>
      <p:pic>
        <p:nvPicPr>
          <p:cNvPr id="6" name="Picture 6" descr="Chart&#10;&#10;Description automatically generated">
            <a:extLst>
              <a:ext uri="{FF2B5EF4-FFF2-40B4-BE49-F238E27FC236}">
                <a16:creationId xmlns:a16="http://schemas.microsoft.com/office/drawing/2014/main" id="{1DBCF8EA-A04E-F20E-EDDC-AC3604565B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7137" y="1379936"/>
            <a:ext cx="4026567" cy="4198389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8FC61D57-C7A3-9016-8532-014E2ED771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8295" y="5892017"/>
            <a:ext cx="7094620" cy="6586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E6B6BBD-F8CF-D0B2-8AF5-C265C6D16271}"/>
              </a:ext>
            </a:extLst>
          </p:cNvPr>
          <p:cNvSpPr txBox="1"/>
          <p:nvPr/>
        </p:nvSpPr>
        <p:spPr>
          <a:xfrm>
            <a:off x="2257927" y="814138"/>
            <a:ext cx="2292015" cy="30777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         Training Data</a:t>
            </a:r>
            <a:endParaRPr lang="en-US">
              <a:cs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323C34-0949-5C30-D373-21666607BC0A}"/>
              </a:ext>
            </a:extLst>
          </p:cNvPr>
          <p:cNvSpPr txBox="1"/>
          <p:nvPr/>
        </p:nvSpPr>
        <p:spPr>
          <a:xfrm>
            <a:off x="6448926" y="814139"/>
            <a:ext cx="2532647" cy="30777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                Test Data</a:t>
            </a:r>
            <a:endParaRPr lang="en-US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80458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A8774D-F387-8888-FF35-B6EB6405F3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0070" y="172262"/>
            <a:ext cx="10243183" cy="703754"/>
          </a:xfrm>
        </p:spPr>
        <p:txBody>
          <a:bodyPr/>
          <a:lstStyle/>
          <a:p>
            <a:pPr algn="ctr"/>
            <a:r>
              <a:rPr lang="en-US"/>
              <a:t>Neural Networks Based Approach</a:t>
            </a:r>
          </a:p>
        </p:txBody>
      </p:sp>
      <p:pic>
        <p:nvPicPr>
          <p:cNvPr id="4" name="Picture 4" descr="Chart&#10;&#10;Description automatically generated">
            <a:extLst>
              <a:ext uri="{FF2B5EF4-FFF2-40B4-BE49-F238E27FC236}">
                <a16:creationId xmlns:a16="http://schemas.microsoft.com/office/drawing/2014/main" id="{ACE3D691-E9AF-46AA-C592-70B0256985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8557" y="1290743"/>
            <a:ext cx="4096750" cy="4958304"/>
          </a:xfrm>
          <a:prstGeom prst="rect">
            <a:avLst/>
          </a:prstGeom>
        </p:spPr>
      </p:pic>
      <p:pic>
        <p:nvPicPr>
          <p:cNvPr id="5" name="Picture 5" descr="Chart&#10;&#10;Description automatically generated">
            <a:extLst>
              <a:ext uri="{FF2B5EF4-FFF2-40B4-BE49-F238E27FC236}">
                <a16:creationId xmlns:a16="http://schemas.microsoft.com/office/drawing/2014/main" id="{5A073FBF-192C-3212-8D00-5576138C6E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0721" y="1181101"/>
            <a:ext cx="3605375" cy="5067298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CEC12F5E-1625-4885-99C1-1C59FA9961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8585" y="6293344"/>
            <a:ext cx="7475619" cy="47760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4DE6A1D-3A7A-B429-8801-7C269B3A84A3}"/>
              </a:ext>
            </a:extLst>
          </p:cNvPr>
          <p:cNvSpPr txBox="1"/>
          <p:nvPr/>
        </p:nvSpPr>
        <p:spPr>
          <a:xfrm>
            <a:off x="2257927" y="814138"/>
            <a:ext cx="1880937" cy="30777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       Training Data</a:t>
            </a:r>
            <a:endParaRPr lang="en-US">
              <a:cs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BC178E-9B67-764A-4F43-8A5E683E8256}"/>
              </a:ext>
            </a:extLst>
          </p:cNvPr>
          <p:cNvSpPr txBox="1"/>
          <p:nvPr/>
        </p:nvSpPr>
        <p:spPr>
          <a:xfrm>
            <a:off x="7291136" y="874295"/>
            <a:ext cx="1981201" cy="30777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          Test Data</a:t>
            </a:r>
            <a:endParaRPr lang="en-US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475839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86C0EF-431F-6F39-5F8E-FFA75BF70B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333" y="142183"/>
            <a:ext cx="7726577" cy="653623"/>
          </a:xfrm>
        </p:spPr>
        <p:txBody>
          <a:bodyPr/>
          <a:lstStyle/>
          <a:p>
            <a:r>
              <a:rPr lang="en-US"/>
              <a:t>SVM (Support Vector Machines)</a:t>
            </a:r>
          </a:p>
        </p:txBody>
      </p:sp>
      <p:pic>
        <p:nvPicPr>
          <p:cNvPr id="4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79811173-CFBE-98F2-F650-176E0E9D46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2761" y="1411707"/>
            <a:ext cx="3503136" cy="4656220"/>
          </a:xfrm>
          <a:prstGeom prst="rect">
            <a:avLst/>
          </a:prstGeom>
        </p:spPr>
      </p:pic>
      <p:pic>
        <p:nvPicPr>
          <p:cNvPr id="5" name="Picture 5" descr="Chart&#10;&#10;Description automatically generated">
            <a:extLst>
              <a:ext uri="{FF2B5EF4-FFF2-40B4-BE49-F238E27FC236}">
                <a16:creationId xmlns:a16="http://schemas.microsoft.com/office/drawing/2014/main" id="{79BE97CA-2D24-FC02-4657-9700B2ED60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5434" y="1411710"/>
            <a:ext cx="3582841" cy="4796586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299CF5BA-3B75-83C0-F6E6-C53E16067F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8953" y="6300193"/>
            <a:ext cx="6643436" cy="51403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55914A9-A828-3D8C-AB0C-E95C81DF62B2}"/>
              </a:ext>
            </a:extLst>
          </p:cNvPr>
          <p:cNvSpPr txBox="1"/>
          <p:nvPr/>
        </p:nvSpPr>
        <p:spPr>
          <a:xfrm>
            <a:off x="2438400" y="988535"/>
            <a:ext cx="2221831" cy="30777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         Training Data</a:t>
            </a:r>
            <a:endParaRPr lang="en-US">
              <a:cs typeface="Arial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0E7409-C95B-2FAB-8B9E-00CF3FFA91CE}"/>
              </a:ext>
            </a:extLst>
          </p:cNvPr>
          <p:cNvSpPr txBox="1"/>
          <p:nvPr/>
        </p:nvSpPr>
        <p:spPr>
          <a:xfrm>
            <a:off x="7271085" y="984586"/>
            <a:ext cx="1780674" cy="30777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       Test Data</a:t>
            </a:r>
            <a:endParaRPr lang="en-US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974749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6DF27F-730E-C11C-EDBB-0931B887B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439" y="272525"/>
            <a:ext cx="8107578" cy="663649"/>
          </a:xfrm>
        </p:spPr>
        <p:txBody>
          <a:bodyPr/>
          <a:lstStyle/>
          <a:p>
            <a:pPr algn="ctr"/>
            <a:r>
              <a:rPr lang="en-US"/>
              <a:t>Final Relevance Matrix</a:t>
            </a:r>
          </a:p>
        </p:txBody>
      </p:sp>
      <p:pic>
        <p:nvPicPr>
          <p:cNvPr id="5" name="Picture 5" descr="Table&#10;&#10;Description automatically generated">
            <a:extLst>
              <a:ext uri="{FF2B5EF4-FFF2-40B4-BE49-F238E27FC236}">
                <a16:creationId xmlns:a16="http://schemas.microsoft.com/office/drawing/2014/main" id="{00684108-5C06-50B6-BA40-F54EC97760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3814" y="1100889"/>
            <a:ext cx="5256691" cy="5488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1688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5F5CB-1E95-467B-8F34-A056BF43C74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sz="7200"/>
              <a:t>FORMULATION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774677-CD14-4122-B4DE-84983B3B18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09150" y="3231883"/>
            <a:ext cx="5573700" cy="1684581"/>
          </a:xfrm>
        </p:spPr>
        <p:txBody>
          <a:bodyPr/>
          <a:lstStyle/>
          <a:p>
            <a:r>
              <a:rPr lang="en-IN" sz="9600"/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18037879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5C301-AC91-451C-894A-7398CBDA2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/>
              <a:t>S</a:t>
            </a:r>
            <a:r>
              <a:rPr lang="en-IN" sz="4400" b="1"/>
              <a:t>ets and Indices:</a:t>
            </a:r>
            <a:br>
              <a:rPr lang="en-IN"/>
            </a:br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6F575B31-CD80-4D8A-ABC2-CC9C03B042B7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970200" y="1470582"/>
                <a:ext cx="10251600" cy="4962073"/>
              </a:xfrm>
            </p:spPr>
            <p:txBody>
              <a:bodyPr/>
              <a:lstStyle/>
              <a:p>
                <a:pPr marL="651929" indent="-457200"/>
                <a:r>
                  <a:rPr lang="en-US" sz="2800">
                    <a:latin typeface="Cambria Math" panose="02040503050406030204" pitchFamily="18" charset="0"/>
                  </a:rPr>
                  <a:t>I  :  set  of  Issues        </a:t>
                </a:r>
              </a:p>
              <a:p>
                <a:pPr marL="194729" indent="0">
                  <a:buNone/>
                </a:pPr>
                <a:r>
                  <a:rPr lang="en-US" sz="2800" i="1">
                    <a:latin typeface="Cambria Math" panose="02040503050406030204" pitchFamily="18" charset="0"/>
                  </a:rPr>
                  <a:t>	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IN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𝑖𝑠𝑠𝑢𝑒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_1,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𝑖𝑠𝑠𝑢𝑒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_2,……..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𝑖𝑠𝑠𝑢𝑒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IN" sz="28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endParaRPr lang="en-US" sz="2800" i="1">
                  <a:latin typeface="Cambria Math" panose="02040503050406030204" pitchFamily="18" charset="0"/>
                </a:endParaRPr>
              </a:p>
              <a:p>
                <a:pPr marL="194729" indent="0">
                  <a:buNone/>
                </a:pPr>
                <a:endParaRPr lang="en-US" sz="2800" i="1">
                  <a:latin typeface="Cambria Math" panose="02040503050406030204" pitchFamily="18" charset="0"/>
                </a:endParaRPr>
              </a:p>
              <a:p>
                <a:pPr marL="651929" indent="-457200"/>
                <a:r>
                  <a:rPr lang="en-US" sz="2800" b="0">
                    <a:latin typeface="Cambria Math" panose="02040503050406030204" pitchFamily="18" charset="0"/>
                  </a:rPr>
                  <a:t>J  :  set  of  Coders </a:t>
                </a:r>
                <a:r>
                  <a:rPr lang="en-US" sz="2800" b="0" i="1">
                    <a:latin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IN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𝑐𝑜𝑑𝑒𝑟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_1,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𝑐𝑜𝑑𝑒𝑟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_2,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𝑐𝑜𝑑𝑒𝑟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_3,……..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𝑐𝑜𝑑𝑒𝑟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IN" sz="28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endParaRPr lang="en-US" sz="2800" b="0" i="1">
                  <a:latin typeface="Cambria Math" panose="02040503050406030204" pitchFamily="18" charset="0"/>
                </a:endParaRPr>
              </a:p>
              <a:p>
                <a:pPr marL="651929" indent="-457200"/>
                <a:endParaRPr lang="en-US" sz="2800" b="0" i="1">
                  <a:latin typeface="Cambria Math" panose="02040503050406030204" pitchFamily="18" charset="0"/>
                </a:endParaRPr>
              </a:p>
              <a:p>
                <a:pPr marL="651929" indent="-457200"/>
                <a:r>
                  <a:rPr lang="en-US" sz="2800" b="0" err="1">
                    <a:latin typeface="Cambria Math" panose="02040503050406030204" pitchFamily="18" charset="0"/>
                  </a:rPr>
                  <a:t>i</a:t>
                </a:r>
                <a:r>
                  <a:rPr lang="en-US" sz="2800" b="0">
                    <a:latin typeface="Cambria Math" panose="02040503050406030204" pitchFamily="18" charset="0"/>
                  </a:rPr>
                  <a:t> : Index in set I :      </a:t>
                </a:r>
                <a:r>
                  <a:rPr lang="en-US" sz="2800" b="0" err="1">
                    <a:latin typeface="Cambria Math" panose="02040503050406030204" pitchFamily="18" charset="0"/>
                  </a:rPr>
                  <a:t>i</a:t>
                </a:r>
                <a:r>
                  <a:rPr lang="en-US" sz="2800" b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 sz="2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</m:t>
                    </m:r>
                  </m:oMath>
                </a14:m>
                <a:endParaRPr lang="en-US" sz="2800" b="0">
                  <a:latin typeface="Cambria Math" panose="02040503050406030204" pitchFamily="18" charset="0"/>
                </a:endParaRPr>
              </a:p>
              <a:p>
                <a:pPr marL="194729" indent="0">
                  <a:buNone/>
                </a:pPr>
                <a:endParaRPr lang="en-US" sz="2800" b="0">
                  <a:latin typeface="Cambria Math" panose="02040503050406030204" pitchFamily="18" charset="0"/>
                </a:endParaRPr>
              </a:p>
              <a:p>
                <a:pPr marL="651929" indent="-457200"/>
                <a:r>
                  <a:rPr lang="en-US" sz="2800" b="0">
                    <a:latin typeface="Cambria Math" panose="02040503050406030204" pitchFamily="18" charset="0"/>
                  </a:rPr>
                  <a:t>j : Index in set J : 	j </a:t>
                </a:r>
                <a14:m>
                  <m:oMath xmlns:m="http://schemas.openxmlformats.org/officeDocument/2006/math">
                    <m:r>
                      <a:rPr lang="en-US" sz="280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 sz="2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J</m:t>
                    </m:r>
                  </m:oMath>
                </a14:m>
                <a:endParaRPr lang="en-US" sz="2800" b="0">
                  <a:latin typeface="Cambria Math" panose="02040503050406030204" pitchFamily="18" charset="0"/>
                </a:endParaRPr>
              </a:p>
              <a:p>
                <a:pPr marL="194729" indent="0">
                  <a:buNone/>
                </a:pPr>
                <a:endParaRPr lang="en-US" sz="2800" b="0" i="1">
                  <a:latin typeface="Cambria Math" panose="02040503050406030204" pitchFamily="18" charset="0"/>
                </a:endParaRPr>
              </a:p>
              <a:p>
                <a:pPr marL="194729" indent="0" algn="r">
                  <a:buNone/>
                </a:pPr>
                <a:r>
                  <a:rPr lang="en-IN" sz="28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endParaRPr lang="en-IN" sz="2800" b="0"/>
              </a:p>
              <a:p>
                <a:pPr marL="194729" indent="0">
                  <a:buNone/>
                </a:pPr>
                <a:endParaRPr lang="en-IN" sz="2000" i="1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6F575B31-CD80-4D8A-ABC2-CC9C03B042B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970200" y="1470582"/>
                <a:ext cx="10251600" cy="496207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4F4B93-CD96-4ABB-97B4-90C3503756DA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11461750" y="6332538"/>
            <a:ext cx="730250" cy="525462"/>
          </a:xfrm>
          <a:prstGeom prst="rect">
            <a:avLst/>
          </a:prstGeom>
        </p:spPr>
        <p:txBody>
          <a:bodyPr/>
          <a:lstStyle/>
          <a:p>
            <a:fld id="{57623AF9-B553-481E-BD2A-38640875E94A}" type="slidenum">
              <a:rPr lang="en-IN" smtClean="0"/>
              <a:t>25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905059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AEF05-5E23-4E74-8562-6F144F9391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b="1"/>
              <a:t>Parameters :</a:t>
            </a:r>
            <a:br>
              <a:rPr lang="en-US"/>
            </a:br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A9556F8B-4C7D-49F3-8127-DB7664782769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1251332" y="1986123"/>
                <a:ext cx="9693187" cy="4278509"/>
              </a:xfrm>
            </p:spPr>
            <p:txBody>
              <a:bodyPr/>
              <a:lstStyle/>
              <a:p>
                <a:pPr marL="537629" indent="-342900"/>
                <a:r>
                  <a:rPr lang="en-US" sz="3200" b="1">
                    <a:latin typeface="Cambria Math" panose="02040503050406030204" pitchFamily="18" charset="0"/>
                  </a:rPr>
                  <a:t>Relevance Matrix  </a:t>
                </a:r>
                <a:r>
                  <a:rPr lang="en-US" sz="3200">
                    <a:latin typeface="Cambria Math" panose="02040503050406030204" pitchFamily="18" charset="0"/>
                  </a:rPr>
                  <a:t>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3200" i="0"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IN" sz="3200" i="0">
                            <a:latin typeface="Cambria Math" panose="02040503050406030204" pitchFamily="18" charset="0"/>
                          </a:rPr>
                          <m:t>ij</m:t>
                        </m:r>
                      </m:sub>
                    </m:sSub>
                    <m:r>
                      <a:rPr lang="en-US" sz="3200" i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20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3200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200">
                    <a:solidFill>
                      <a:schemeClr val="accent4"/>
                    </a:solidFill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IN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IN" sz="3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IN" sz="3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∀ </m:t>
                            </m:r>
                            <m:r>
                              <a:rPr lang="en-IN" sz="3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IN" sz="3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∈</m:t>
                            </m:r>
                            <m:r>
                              <a:rPr lang="en-IN" sz="3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𝐼</m:t>
                            </m:r>
                          </m:e>
                          <m:e>
                            <m:r>
                              <a:rPr lang="en-IN" sz="3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∀ </m:t>
                            </m:r>
                            <m:r>
                              <a:rPr lang="en-IN" sz="3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IN" sz="3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∈</m:t>
                            </m:r>
                            <m:r>
                              <a:rPr lang="en-IN" sz="3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𝐽</m:t>
                            </m:r>
                          </m:e>
                        </m:eqArr>
                      </m:e>
                    </m:d>
                  </m:oMath>
                </a14:m>
                <a:endParaRPr lang="en-IN" sz="3200">
                  <a:ea typeface="Cambria Math" panose="02040503050406030204" pitchFamily="18" charset="0"/>
                </a:endParaRPr>
              </a:p>
              <a:p>
                <a:pPr marL="651929" lvl="1" indent="0">
                  <a:buNone/>
                </a:pPr>
                <a:r>
                  <a:rPr lang="en-US" sz="2800">
                    <a:solidFill>
                      <a:schemeClr val="accent4"/>
                    </a:solidFill>
                    <a:sym typeface="Wingdings" panose="05000000000000000000" pitchFamily="2" charset="2"/>
                  </a:rPr>
                  <a:t></a:t>
                </a:r>
                <a14:m>
                  <m:oMath xmlns:m="http://schemas.openxmlformats.org/officeDocument/2006/math"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800" b="0" i="0" smtClean="0">
                        <a:latin typeface="Cambria Math" panose="02040503050406030204" pitchFamily="18" charset="0"/>
                      </a:rPr>
                      <m:t>This</m:t>
                    </m:r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800" b="0" i="0" smtClean="0">
                        <a:latin typeface="Cambria Math" panose="02040503050406030204" pitchFamily="18" charset="0"/>
                      </a:rPr>
                      <m:t>gives</m:t>
                    </m:r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800" b="0" i="0" smtClean="0">
                        <a:latin typeface="Cambria Math" panose="02040503050406030204" pitchFamily="18" charset="0"/>
                      </a:rPr>
                      <m:t>the</m:t>
                    </m:r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IN" sz="2800" i="0">
                        <a:latin typeface="Cambria Math" panose="02040503050406030204" pitchFamily="18" charset="0"/>
                      </a:rPr>
                      <m:t>relevance</m:t>
                    </m:r>
                    <m:r>
                      <a:rPr lang="en-IN" sz="2800" i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IN" sz="2800" i="0">
                        <a:latin typeface="Cambria Math" panose="02040503050406030204" pitchFamily="18" charset="0"/>
                      </a:rPr>
                      <m:t>of</m:t>
                    </m:r>
                    <m:r>
                      <a:rPr lang="en-IN" sz="2800" i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IN" sz="2800" i="0">
                        <a:latin typeface="Cambria Math" panose="02040503050406030204" pitchFamily="18" charset="0"/>
                      </a:rPr>
                      <m:t>coder</m:t>
                    </m:r>
                    <m:r>
                      <a:rPr lang="en-IN" sz="2800" i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IN" sz="2800" i="0">
                        <a:latin typeface="Cambria Math" panose="02040503050406030204" pitchFamily="18" charset="0"/>
                      </a:rPr>
                      <m:t>j</m:t>
                    </m:r>
                    <m:r>
                      <a:rPr lang="en-IN" sz="2800" i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IN" sz="2800" i="0">
                        <a:latin typeface="Cambria Math" panose="02040503050406030204" pitchFamily="18" charset="0"/>
                      </a:rPr>
                      <m:t>to</m:t>
                    </m:r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800" b="0" i="0" smtClean="0">
                        <a:latin typeface="Cambria Math" panose="02040503050406030204" pitchFamily="18" charset="0"/>
                      </a:rPr>
                      <m:t>solve</m:t>
                    </m:r>
                    <m:r>
                      <a:rPr lang="en-IN" sz="2800" i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IN" sz="2800" i="0">
                        <a:latin typeface="Cambria Math" panose="02040503050406030204" pitchFamily="18" charset="0"/>
                      </a:rPr>
                      <m:t>issue</m:t>
                    </m:r>
                    <m:r>
                      <a:rPr lang="en-IN" sz="2800" i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IN" sz="28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IN" sz="2800"/>
              </a:p>
              <a:p>
                <a:pPr marL="537629" indent="-342900"/>
                <a:endParaRPr lang="en-US" sz="2000" i="1">
                  <a:latin typeface="Cambria Math" panose="02040503050406030204" pitchFamily="18" charset="0"/>
                </a:endParaRPr>
              </a:p>
              <a:p>
                <a:pPr marL="537629" indent="-342900"/>
                <a:endParaRPr lang="en-US" sz="2000" i="1">
                  <a:latin typeface="Cambria Math" panose="02040503050406030204" pitchFamily="18" charset="0"/>
                </a:endParaRPr>
              </a:p>
              <a:p>
                <a:pPr marL="194729" indent="0">
                  <a:buNone/>
                </a:pPr>
                <a:endParaRPr lang="en-US" sz="2000" i="1">
                  <a:latin typeface="Cambria Math" panose="02040503050406030204" pitchFamily="18" charset="0"/>
                </a:endParaRPr>
              </a:p>
              <a:p>
                <a:pPr marL="537629" indent="-342900"/>
                <a14:m>
                  <m:oMath xmlns:m="http://schemas.openxmlformats.org/officeDocument/2006/math">
                    <m:r>
                      <a:rPr lang="en-US" sz="3200" b="1" i="0" smtClean="0">
                        <a:latin typeface="Cambria Math" panose="02040503050406030204" pitchFamily="18" charset="0"/>
                      </a:rPr>
                      <m:t>𝐂𝐚𝐩𝐚𝐜𝐢𝐭𝐲</m:t>
                    </m:r>
                    <m:r>
                      <a:rPr lang="en-US" sz="3200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smtClean="0">
                        <a:latin typeface="Cambria Math" panose="02040503050406030204" pitchFamily="18" charset="0"/>
                      </a:rPr>
                      <m:t>𝐨𝐟</m:t>
                    </m:r>
                    <m:r>
                      <a:rPr lang="en-US" sz="3200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smtClean="0">
                        <a:latin typeface="Cambria Math" panose="02040503050406030204" pitchFamily="18" charset="0"/>
                      </a:rPr>
                      <m:t>𝐜𝐨𝐝𝐞𝐫</m:t>
                    </m:r>
                    <m:r>
                      <a:rPr lang="en-US" sz="3200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:  </m:t>
                    </m:r>
                    <m:r>
                      <m:rPr>
                        <m:sty m:val="p"/>
                      </m:rPr>
                      <a:rPr lang="en-IN" sz="3200" b="0" i="0" smtClean="0">
                        <a:latin typeface="Cambria Math" panose="02040503050406030204" pitchFamily="18" charset="0"/>
                      </a:rPr>
                      <m:t>Capacity</m:t>
                    </m:r>
                    <m:r>
                      <a:rPr lang="en-IN" sz="3200" b="0" i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en-IN" sz="3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IN" sz="3200" b="0" i="0">
                            <a:latin typeface="Cambria Math" panose="02040503050406030204" pitchFamily="18" charset="0"/>
                          </a:rPr>
                          <m:t>j</m:t>
                        </m:r>
                      </m:e>
                    </m:d>
                    <m:r>
                      <a:rPr lang="en-IN" sz="3200" b="0" i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IN" sz="3200" b="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 </m:t>
                    </m:r>
                    <m:r>
                      <m:rPr>
                        <m:sty m:val="p"/>
                      </m:rPr>
                      <a:rPr lang="en-IN" sz="3200" b="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j</m:t>
                    </m:r>
                    <m:r>
                      <a:rPr lang="en-IN" sz="3200" b="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IN" sz="3200" b="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J</m:t>
                    </m:r>
                  </m:oMath>
                </a14:m>
                <a:endParaRPr lang="en-US" sz="3200" b="0">
                  <a:ea typeface="Cambria Math" panose="02040503050406030204" pitchFamily="18" charset="0"/>
                </a:endParaRPr>
              </a:p>
              <a:p>
                <a:pPr marL="651929" lvl="1" indent="0">
                  <a:buNone/>
                </a:pPr>
                <a:r>
                  <a:rPr lang="en-US" sz="2400">
                    <a:solidFill>
                      <a:schemeClr val="accent4"/>
                    </a:solidFill>
                    <a:sym typeface="Wingdings" panose="05000000000000000000" pitchFamily="2" charset="2"/>
                  </a:rPr>
                  <a:t></a:t>
                </a:r>
                <a:r>
                  <a:rPr lang="en-US" sz="2400"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800" b="0" i="0" smtClean="0">
                        <a:latin typeface="Cambria Math" panose="02040503050406030204" pitchFamily="18" charset="0"/>
                      </a:rPr>
                      <m:t>Maximum</m:t>
                    </m:r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800" b="0" i="0" smtClean="0">
                        <a:latin typeface="Cambria Math" panose="02040503050406030204" pitchFamily="18" charset="0"/>
                      </a:rPr>
                      <m:t>number</m:t>
                    </m:r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800" b="0" i="0" smtClean="0">
                        <a:latin typeface="Cambria Math" panose="02040503050406030204" pitchFamily="18" charset="0"/>
                      </a:rPr>
                      <m:t>of</m:t>
                    </m:r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800" b="0" i="0" smtClean="0">
                        <a:latin typeface="Cambria Math" panose="02040503050406030204" pitchFamily="18" charset="0"/>
                      </a:rPr>
                      <m:t>issues</m:t>
                    </m:r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800" b="0" i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800" b="0" i="0" smtClean="0">
                        <a:latin typeface="Cambria Math" panose="02040503050406030204" pitchFamily="18" charset="0"/>
                      </a:rPr>
                      <m:t>coder</m:t>
                    </m:r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800" b="0" i="0" smtClean="0">
                        <a:latin typeface="Cambria Math" panose="02040503050406030204" pitchFamily="18" charset="0"/>
                      </a:rPr>
                      <m:t>j</m:t>
                    </m:r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800" b="0" i="0" smtClean="0">
                        <a:latin typeface="Cambria Math" panose="02040503050406030204" pitchFamily="18" charset="0"/>
                      </a:rPr>
                      <m:t>can</m:t>
                    </m:r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800" b="0" i="0" smtClean="0">
                        <a:latin typeface="Cambria Math" panose="02040503050406030204" pitchFamily="18" charset="0"/>
                      </a:rPr>
                      <m:t>solve</m:t>
                    </m:r>
                  </m:oMath>
                </a14:m>
                <a:endParaRPr lang="en-US" sz="2400" i="1">
                  <a:latin typeface="Cambria Math" panose="02040503050406030204" pitchFamily="18" charset="0"/>
                </a:endParaRPr>
              </a:p>
              <a:p>
                <a:pPr marL="651929" lvl="1" indent="0">
                  <a:buNone/>
                </a:pPr>
                <a:endParaRPr lang="en-IN" sz="2000"/>
              </a:p>
              <a:p>
                <a:pPr marL="194729" indent="0">
                  <a:buNone/>
                </a:pPr>
                <a:endParaRPr lang="en-IN" sz="2800"/>
              </a:p>
              <a:p>
                <a:pPr marL="537629" indent="-342900"/>
                <a:endParaRPr lang="en-US" sz="2000" i="1">
                  <a:latin typeface="Cambria Math" panose="02040503050406030204" pitchFamily="18" charset="0"/>
                </a:endParaRPr>
              </a:p>
              <a:p>
                <a:pPr marL="194729" indent="0">
                  <a:buNone/>
                </a:pPr>
                <a:endParaRPr lang="en-US" sz="2000" i="1">
                  <a:latin typeface="Cambria Math" panose="02040503050406030204" pitchFamily="18" charset="0"/>
                </a:endParaRPr>
              </a:p>
              <a:p>
                <a:pPr marL="194729" indent="0">
                  <a:buNone/>
                </a:pPr>
                <a:endParaRPr lang="en-US" sz="2000" i="1">
                  <a:latin typeface="Cambria Math" panose="02040503050406030204" pitchFamily="18" charset="0"/>
                </a:endParaRPr>
              </a:p>
              <a:p>
                <a:endParaRPr lang="en-IN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A9556F8B-4C7D-49F3-8127-DB76647827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251332" y="1986123"/>
                <a:ext cx="9693187" cy="4278509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452724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6201D-EA53-4281-85EF-C7D218E9B2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b="1"/>
              <a:t>Parameters :</a:t>
            </a:r>
            <a:endParaRPr lang="en-IN" sz="4800" b="1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6C748F38-A4A0-4D2C-BF54-00A58C237262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928894" y="1848566"/>
                <a:ext cx="10326709" cy="4571087"/>
              </a:xfrm>
            </p:spPr>
            <p:txBody>
              <a:bodyPr/>
              <a:lstStyle/>
              <a:p>
                <a:pPr marL="480479" indent="-285750"/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𝑻𝒊𝒎𝒆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𝒓𝒆𝒒𝒖𝒊𝒓𝒆𝒅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𝒕𝒐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𝒔𝒐𝒍𝒗𝒆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𝒂𝒏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𝒊𝒔𝒔𝒖𝒆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: 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𝑡𝑖𝑚𝑒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𝑖𝑠𝑠𝑢𝑒</m:t>
                    </m:r>
                    <m:d>
                      <m:dPr>
                        <m:begChr m:val="["/>
                        <m:endChr m:val="]"/>
                        <m:ctrlPr>
                          <a:rPr lang="en-IN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IN" sz="28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IN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 </m:t>
                    </m:r>
                    <m:r>
                      <a:rPr lang="en-IN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IN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∈</m:t>
                    </m:r>
                    <m:r>
                      <a:rPr lang="en-IN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</m:oMath>
                </a14:m>
                <a:endParaRPr lang="en-US" sz="2800" i="1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651929" lvl="1" indent="0">
                  <a:buNone/>
                </a:pPr>
                <a:r>
                  <a:rPr lang="en-US" sz="2400" b="0">
                    <a:solidFill>
                      <a:srgbClr val="FFC000"/>
                    </a:solidFill>
                    <a:sym typeface="Wingdings" panose="05000000000000000000" pitchFamily="2" charset="2"/>
                  </a:rPr>
                  <a:t></a:t>
                </a:r>
                <a14:m>
                  <m:oMath xmlns:m="http://schemas.openxmlformats.org/officeDocument/2006/math">
                    <m:r>
                      <a:rPr lang="en-IN" sz="24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𝑊𝑒</m:t>
                    </m:r>
                    <m:r>
                      <a:rPr lang="en-IN" sz="24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  <m:r>
                      <a:rPr lang="en-IN" sz="24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h𝑎𝑣𝑒</m:t>
                    </m:r>
                    <m:r>
                      <a:rPr lang="en-IN" sz="24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  <m:r>
                      <a:rPr lang="en-IN" sz="24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𝑟𝑎𝑛𝑑𝑜𝑚𝑙𝑦</m:t>
                    </m:r>
                    <m:r>
                      <a:rPr lang="en-IN" sz="24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  <m:r>
                      <a:rPr lang="en-IN" sz="24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𝑎𝑑𝑑𝑒𝑑</m:t>
                    </m:r>
                    <m:r>
                      <a:rPr lang="en-IN" sz="24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  <m:r>
                      <a:rPr lang="en-IN" sz="24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𝑡𝑖𝑚𝑒</m:t>
                    </m:r>
                    <m:r>
                      <a:rPr lang="en-IN" sz="24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  <m:r>
                      <a:rPr lang="en-IN" sz="24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𝑣𝑎𝑙𝑢𝑒𝑠</m:t>
                    </m:r>
                    <m:r>
                      <a:rPr lang="en-IN" sz="24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  <m:r>
                      <a:rPr lang="en-IN" sz="24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𝑤𝑖𝑡h𝑖𝑛</m:t>
                    </m:r>
                    <m:r>
                      <a:rPr lang="en-IN" sz="24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  <m:r>
                      <a:rPr lang="en-IN" sz="24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𝑎</m:t>
                    </m:r>
                    <m:r>
                      <a:rPr lang="en-IN" sz="24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  <m:r>
                      <a:rPr lang="en-IN" sz="24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𝑐𝑒𝑟𝑡𝑎𝑖𝑛</m:t>
                    </m:r>
                    <m:r>
                      <a:rPr lang="en-IN" sz="24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  <m:r>
                      <a:rPr lang="en-IN" sz="24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𝑟𝑎𝑛𝑔𝑒</m:t>
                    </m:r>
                    <m:r>
                      <a:rPr lang="en-IN" sz="24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  <m:r>
                      <a:rPr lang="en-IN" sz="24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𝑡𝑜</m:t>
                    </m:r>
                    <m:r>
                      <a:rPr lang="en-IN" sz="24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</m:oMath>
                </a14:m>
                <a:endParaRPr lang="en-IN" sz="2400" b="0" i="1">
                  <a:latin typeface="Cambria Math" panose="02040503050406030204" pitchFamily="18" charset="0"/>
                  <a:sym typeface="Wingdings" panose="05000000000000000000" pitchFamily="2" charset="2"/>
                </a:endParaRPr>
              </a:p>
              <a:p>
                <a:pPr marL="651929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4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𝑚𝑜𝑑𝑒𝑙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 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𝑡h𝑖𝑠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 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𝑐𝑜𝑚𝑝𝑙𝑒𝑥𝑖𝑡𝑦</m:t>
                      </m:r>
                    </m:oMath>
                  </m:oMathPara>
                </a14:m>
                <a:endParaRPr lang="en-IN" sz="2400" i="1">
                  <a:ea typeface="Cambria Math" panose="02040503050406030204" pitchFamily="18" charset="0"/>
                </a:endParaRPr>
              </a:p>
              <a:p>
                <a:pPr marL="651929" lvl="1" indent="0">
                  <a:buNone/>
                </a:pPr>
                <a:endParaRPr lang="en-IN" sz="2400" i="1">
                  <a:ea typeface="Cambria Math" panose="02040503050406030204" pitchFamily="18" charset="0"/>
                </a:endParaRPr>
              </a:p>
              <a:p>
                <a:pPr marL="480479" indent="-285750"/>
                <a14:m>
                  <m:oMath xmlns:m="http://schemas.openxmlformats.org/officeDocument/2006/math">
                    <m:r>
                      <a:rPr lang="en-US" sz="2800" b="1" i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1" i="0">
                        <a:latin typeface="Cambria Math" panose="02040503050406030204" pitchFamily="18" charset="0"/>
                      </a:rPr>
                      <m:t>𝐓𝐡𝐞𝐫𝐬𝐡𝐨𝐥𝐝</m:t>
                    </m:r>
                    <m:r>
                      <a:rPr lang="en-US" sz="2800" b="1" i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1" i="0">
                        <a:latin typeface="Cambria Math" panose="02040503050406030204" pitchFamily="18" charset="0"/>
                      </a:rPr>
                      <m:t>𝐭𝐢𝐦𝐞</m:t>
                    </m:r>
                    <m:r>
                      <a:rPr lang="en-US" sz="2800" b="1" i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0" i="0">
                        <a:latin typeface="Cambria Math" panose="02040503050406030204" pitchFamily="18" charset="0"/>
                      </a:rPr>
                      <m:t>:  </m:t>
                    </m:r>
                    <m:r>
                      <m:rPr>
                        <m:sty m:val="p"/>
                      </m:rPr>
                      <a:rPr lang="en-US" sz="2800" b="0" i="0" smtClean="0">
                        <a:latin typeface="Cambria Math" panose="02040503050406030204" pitchFamily="18" charset="0"/>
                      </a:rPr>
                      <m:t>t</m:t>
                    </m:r>
                    <m:r>
                      <m:rPr>
                        <m:sty m:val="p"/>
                      </m:rPr>
                      <a:rPr lang="en-IN" sz="2800" b="0" i="0">
                        <a:latin typeface="Cambria Math" panose="02040503050406030204" pitchFamily="18" charset="0"/>
                      </a:rPr>
                      <m:t>hre</m:t>
                    </m:r>
                    <m:r>
                      <m:rPr>
                        <m:sty m:val="p"/>
                      </m:rPr>
                      <a:rPr lang="en-US" sz="2800" b="0" i="0">
                        <a:latin typeface="Cambria Math" panose="02040503050406030204" pitchFamily="18" charset="0"/>
                      </a:rPr>
                      <m:t>sh</m:t>
                    </m:r>
                    <m:r>
                      <a:rPr lang="en-US" sz="2800" b="0" i="0">
                        <a:latin typeface="Cambria Math" panose="02040503050406030204" pitchFamily="18" charset="0"/>
                      </a:rPr>
                      <m:t>_</m:t>
                    </m:r>
                    <m:r>
                      <m:rPr>
                        <m:sty m:val="p"/>
                      </m:rPr>
                      <a:rPr lang="en-US" sz="2800" b="0" i="0">
                        <a:latin typeface="Cambria Math" panose="02040503050406030204" pitchFamily="18" charset="0"/>
                      </a:rPr>
                      <m:t>time</m:t>
                    </m:r>
                    <m:d>
                      <m:dPr>
                        <m:begChr m:val="["/>
                        <m:endChr m:val="]"/>
                        <m:ctrlPr>
                          <a:rPr lang="en-IN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IN" sz="2800" b="0" i="0">
                            <a:latin typeface="Cambria Math" panose="02040503050406030204" pitchFamily="18" charset="0"/>
                          </a:rPr>
                          <m:t>j</m:t>
                        </m:r>
                      </m:e>
                    </m:d>
                    <m:r>
                      <a:rPr lang="en-IN" sz="2800" b="0" i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IN" sz="2800" b="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 </m:t>
                    </m:r>
                    <m:r>
                      <m:rPr>
                        <m:sty m:val="p"/>
                      </m:rPr>
                      <a:rPr lang="en-IN" sz="2800" b="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j</m:t>
                    </m:r>
                    <m:r>
                      <a:rPr lang="en-IN" sz="2800" b="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IN" sz="2800" b="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J</m:t>
                    </m:r>
                  </m:oMath>
                </a14:m>
                <a:endParaRPr lang="en-US" sz="2800">
                  <a:ea typeface="Cambria Math" panose="02040503050406030204" pitchFamily="18" charset="0"/>
                </a:endParaRPr>
              </a:p>
              <a:p>
                <a:pPr marL="651929" lvl="1" indent="0">
                  <a:buNone/>
                </a:pPr>
                <a:r>
                  <a:rPr lang="en-US" sz="2400" b="0">
                    <a:solidFill>
                      <a:schemeClr val="accent4"/>
                    </a:solidFill>
                    <a:sym typeface="Wingdings" panose="05000000000000000000" pitchFamily="2" charset="2"/>
                  </a:rPr>
                  <a:t>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𝐷𝑒𝑝𝑒𝑛𝑑𝑖𝑛𝑔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𝑜𝑛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𝑡h𝑒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𝑠𝑘𝑖𝑙𝑙𝑠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𝑜𝑓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𝑐𝑜𝑑𝑒𝑟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𝑤𝑒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𝑎𝑠𝑠𝑖𝑔𝑛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𝑎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𝑡h𝑟𝑒𝑠h𝑜𝑙𝑑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𝑡𝑖𝑚𝑒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𝑓𝑜𝑟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</m:oMath>
                </a14:m>
                <a:endParaRPr lang="en-US" sz="2400" b="0" i="1">
                  <a:latin typeface="Cambria Math" panose="02040503050406030204" pitchFamily="18" charset="0"/>
                  <a:sym typeface="Wingdings" panose="05000000000000000000" pitchFamily="2" charset="2"/>
                </a:endParaRPr>
              </a:p>
              <a:p>
                <a:pPr marL="651929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𝑒𝑎𝑐h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𝑐𝑜𝑑𝑒𝑟</m:t>
                      </m:r>
                    </m:oMath>
                  </m:oMathPara>
                </a14:m>
                <a:endParaRPr lang="en-US" sz="2400" b="0" i="1">
                  <a:sym typeface="Wingdings" panose="05000000000000000000" pitchFamily="2" charset="2"/>
                </a:endParaRPr>
              </a:p>
              <a:p>
                <a:pPr marL="651929" lvl="1" indent="0">
                  <a:buNone/>
                </a:pPr>
                <a:r>
                  <a:rPr lang="en-US" sz="2400" i="1">
                    <a:solidFill>
                      <a:schemeClr val="accent4"/>
                    </a:solidFill>
                    <a:sym typeface="Wingdings" panose="05000000000000000000" pitchFamily="2" charset="2"/>
                  </a:rPr>
                  <a:t></a:t>
                </a:r>
                <a:r>
                  <a:rPr lang="en-US" sz="2400" i="1"/>
                  <a:t> A coder will solve only those issue which requires more time than threshold time</a:t>
                </a:r>
                <a:endParaRPr lang="en-IN" sz="2400" i="1"/>
              </a:p>
              <a:p>
                <a:endParaRPr lang="en-IN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6C748F38-A4A0-4D2C-BF54-00A58C2372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928894" y="1848566"/>
                <a:ext cx="10326709" cy="4571087"/>
              </a:xfrm>
              <a:blipFill>
                <a:blip r:embed="rId2"/>
                <a:stretch>
                  <a:fillRect b="-48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917386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43F437-D17E-47AB-AE85-A3D147F055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8351" y="593367"/>
            <a:ext cx="6245482" cy="1255200"/>
          </a:xfrm>
        </p:spPr>
        <p:txBody>
          <a:bodyPr/>
          <a:lstStyle/>
          <a:p>
            <a:r>
              <a:rPr lang="en-IN" sz="4400" b="1"/>
              <a:t>Decision Variable: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A3A95EB1-4B41-456E-A9A0-B4C6C827C153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960869" y="1573459"/>
                <a:ext cx="10251600" cy="4012425"/>
              </a:xfrm>
            </p:spPr>
            <p:txBody>
              <a:bodyPr/>
              <a:lstStyle/>
              <a:p>
                <a:pPr marL="194729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IN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IN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{"/>
                          <m:endChr m:val=""/>
                          <m:ctrlPr>
                            <a:rPr lang="en-IN" sz="3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IN" sz="3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IN" sz="32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:</m:t>
                              </m:r>
                              <m:r>
                                <a:rPr lang="en-IN" sz="32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IN" sz="32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IN" sz="32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IN" sz="32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𝑖𝑠𝑠𝑢𝑒</m:t>
                              </m:r>
                              <m:r>
                                <a:rPr lang="en-IN" sz="32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IN" sz="32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IN" sz="32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IN" sz="32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𝑖𝑠</m:t>
                              </m:r>
                              <m:r>
                                <a:rPr lang="en-IN" sz="32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IN" sz="32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𝑎𝑠𝑠𝑖𝑔𝑛𝑒𝑑</m:t>
                              </m:r>
                              <m:r>
                                <a:rPr lang="en-IN" sz="32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IN" sz="32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𝑡𝑜</m:t>
                              </m:r>
                              <m:r>
                                <a:rPr lang="en-IN" sz="32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IN" sz="32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𝑐𝑜𝑑𝑒𝑟</m:t>
                              </m:r>
                              <m:r>
                                <a:rPr lang="en-IN" sz="32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IN" sz="32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e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       </m:t>
                              </m:r>
                              <m:r>
                                <a:rPr lang="en-IN" sz="32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 :</m:t>
                              </m:r>
                              <m:r>
                                <a:rPr lang="en-IN" sz="32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IN" sz="32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IN" sz="32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𝑖𝑠𝑠𝑢𝑒𝑠</m:t>
                              </m:r>
                              <m:r>
                                <a:rPr lang="en-IN" sz="32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IN" sz="32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IN" sz="32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IN" sz="32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𝑖𝑠</m:t>
                              </m:r>
                              <m:r>
                                <a:rPr lang="en-IN" sz="32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IN" sz="32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𝑛𝑜𝑡</m:t>
                              </m:r>
                              <m:r>
                                <a:rPr lang="en-IN" sz="32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IN" sz="32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𝑎𝑠𝑠𝑖𝑔𝑛𝑒𝑑</m:t>
                              </m:r>
                              <m:r>
                                <a:rPr lang="en-IN" sz="32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IN" sz="32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𝑡𝑜</m:t>
                              </m:r>
                              <m:r>
                                <a:rPr lang="en-IN" sz="32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IN" sz="32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𝑐𝑜𝑑𝑒𝑟</m:t>
                              </m:r>
                              <m:r>
                                <a:rPr lang="en-IN" sz="32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IN" sz="32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IN" sz="3200">
                  <a:ea typeface="Cambria Math" panose="02040503050406030204" pitchFamily="18" charset="0"/>
                </a:endParaRPr>
              </a:p>
              <a:p>
                <a:pPr marL="194729" indent="0">
                  <a:buNone/>
                </a:pPr>
                <a:endParaRPr lang="en-US" sz="3200">
                  <a:ea typeface="Cambria Math" panose="02040503050406030204" pitchFamily="18" charset="0"/>
                </a:endParaRPr>
              </a:p>
              <a:p>
                <a:pPr marL="194729" indent="0">
                  <a:buNone/>
                </a:pPr>
                <a:endParaRPr lang="en-IN" sz="3200">
                  <a:ea typeface="Cambria Math" panose="02040503050406030204" pitchFamily="18" charset="0"/>
                </a:endParaRPr>
              </a:p>
              <a:p>
                <a:pPr marL="194729" indent="0">
                  <a:buNone/>
                </a:pPr>
                <a:endParaRPr lang="en-IN" sz="2800"/>
              </a:p>
              <a:p>
                <a:pPr marL="194729" indent="0">
                  <a:buNone/>
                </a:pPr>
                <a:endParaRPr lang="en-IN" sz="3200"/>
              </a:p>
              <a:p>
                <a:pPr marL="194729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3200" b="0" i="1" smtClean="0">
                          <a:latin typeface="Cambria Math" panose="02040503050406030204" pitchFamily="18" charset="0"/>
                        </a:rPr>
                        <m:t>𝑚𝑎𝑥</m:t>
                      </m:r>
                      <m:d>
                        <m:dPr>
                          <m:begChr m:val="["/>
                          <m:endChr m:val="]"/>
                          <m:ctrlPr>
                            <a:rPr lang="en-IN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IN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IN" sz="3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IN" sz="32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IN" sz="32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nary>
                                <m:naryPr>
                                  <m:chr m:val="∑"/>
                                  <m:ctrlPr>
                                    <a:rPr lang="en-IN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IN" sz="32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IN" sz="3200" b="0" i="1" smtClean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IN" sz="32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sz="3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sz="3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IN" sz="3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  <m:r>
                                    <a:rPr lang="en-IN" sz="3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×</m:t>
                                  </m:r>
                                  <m:sSub>
                                    <m:sSubPr>
                                      <m:ctrlPr>
                                        <a:rPr lang="en-US" sz="3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sz="3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IN" sz="3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</m:nary>
                        </m:e>
                      </m:d>
                    </m:oMath>
                  </m:oMathPara>
                </a14:m>
                <a:endParaRPr lang="en-IN" sz="320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A3A95EB1-4B41-456E-A9A0-B4C6C827C15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960869" y="1573459"/>
                <a:ext cx="10251600" cy="4012425"/>
              </a:xfrm>
              <a:blipFill>
                <a:blip r:embed="rId2"/>
                <a:stretch>
                  <a:fillRect b="-161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390153-E89A-4B3C-85BA-99152A326550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11461750" y="6332538"/>
            <a:ext cx="730250" cy="525462"/>
          </a:xfrm>
          <a:prstGeom prst="rect">
            <a:avLst/>
          </a:prstGeom>
        </p:spPr>
        <p:txBody>
          <a:bodyPr/>
          <a:lstStyle/>
          <a:p>
            <a:fld id="{57623AF9-B553-481E-BD2A-38640875E94A}" type="slidenum">
              <a:rPr lang="en-IN" smtClean="0"/>
              <a:t>28</a:t>
            </a:fld>
            <a:endParaRPr lang="en-IN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91181A-696F-46C5-96F3-59A0955A2D9E}"/>
              </a:ext>
            </a:extLst>
          </p:cNvPr>
          <p:cNvSpPr txBox="1"/>
          <p:nvPr/>
        </p:nvSpPr>
        <p:spPr>
          <a:xfrm>
            <a:off x="979530" y="2871785"/>
            <a:ext cx="970103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600" b="1">
                <a:solidFill>
                  <a:schemeClr val="accent4">
                    <a:lumMod val="75000"/>
                  </a:schemeClr>
                </a:solidFill>
                <a:latin typeface="Raleway" pitchFamily="2" charset="0"/>
              </a:rPr>
              <a:t> </a:t>
            </a:r>
          </a:p>
          <a:p>
            <a:r>
              <a:rPr lang="en-IN" sz="3600" b="1">
                <a:solidFill>
                  <a:schemeClr val="accent4">
                    <a:lumMod val="75000"/>
                  </a:schemeClr>
                </a:solidFill>
                <a:latin typeface="Raleway" pitchFamily="2" charset="0"/>
              </a:rPr>
              <a:t> </a:t>
            </a:r>
            <a:r>
              <a:rPr lang="en-IN" sz="3600" b="1">
                <a:solidFill>
                  <a:srgbClr val="FFC000"/>
                </a:solidFill>
                <a:latin typeface="Raleway" pitchFamily="2" charset="0"/>
              </a:rPr>
              <a:t>Objective Function : </a:t>
            </a:r>
            <a:r>
              <a:rPr lang="en-IN" sz="2800">
                <a:solidFill>
                  <a:schemeClr val="bg1"/>
                </a:solidFill>
                <a:latin typeface="Raleway" pitchFamily="2" charset="0"/>
              </a:rPr>
              <a:t>Maximize the total relevance</a:t>
            </a:r>
            <a:r>
              <a:rPr lang="en-IN" sz="3200">
                <a:solidFill>
                  <a:schemeClr val="bg1"/>
                </a:solidFill>
                <a:latin typeface="Raleway" pitchFamily="2" charset="0"/>
              </a:rPr>
              <a:t> </a:t>
            </a:r>
            <a:endParaRPr lang="en-IN" sz="4000">
              <a:solidFill>
                <a:schemeClr val="bg1"/>
              </a:solidFill>
              <a:latin typeface="Ralewa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90153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CE844-CA29-4E93-8A88-697D39A05E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0400" y="278596"/>
            <a:ext cx="10251200" cy="1225739"/>
          </a:xfrm>
        </p:spPr>
        <p:txBody>
          <a:bodyPr/>
          <a:lstStyle/>
          <a:p>
            <a:r>
              <a:rPr lang="en-IN" dirty="0">
                <a:solidFill>
                  <a:srgbClr val="FFC000"/>
                </a:solidFill>
              </a:rPr>
              <a:t>Constraints :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C781BB7-8F0D-46EE-866E-08EF0BE7460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7623AF9-B553-481E-BD2A-38640875E94A}" type="slidenum">
              <a:rPr lang="en-IN" smtClean="0"/>
              <a:t>29</a:t>
            </a:fld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3459877-08AE-4A4E-B906-395689C98CD9}"/>
                  </a:ext>
                </a:extLst>
              </p:cNvPr>
              <p:cNvSpPr txBox="1"/>
              <p:nvPr/>
            </p:nvSpPr>
            <p:spPr>
              <a:xfrm>
                <a:off x="849703" y="1104252"/>
                <a:ext cx="10492594" cy="53748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Clr>
                    <a:schemeClr val="bg1"/>
                  </a:buClr>
                  <a:buFont typeface="Arial" panose="020B0604020202020204" pitchFamily="34" charset="0"/>
                  <a:buChar char="•"/>
                </a:pPr>
                <a:r>
                  <a:rPr lang="en-IN" sz="36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Capacity Constraint  : </a:t>
                </a:r>
              </a:p>
              <a:p>
                <a:pPr lvl="3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IN" sz="3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IN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IN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=1 </m:t>
                          </m:r>
                        </m:sub>
                        <m:sup>
                          <m:r>
                            <a:rPr lang="en-IN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32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IN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  <m:r>
                        <a:rPr lang="en-IN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IN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𝐶𝑎𝑝𝑎𝑐𝑖𝑡𝑦</m:t>
                      </m:r>
                      <m:r>
                        <a:rPr lang="en-IN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IN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IN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∀ </m:t>
                      </m:r>
                      <m:r>
                        <a:rPr lang="en-IN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𝑗</m:t>
                      </m:r>
                      <m:r>
                        <a:rPr lang="en-IN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IN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</m:oMath>
                  </m:oMathPara>
                </a14:m>
                <a:endParaRPr lang="en-IN" sz="2400" b="0" dirty="0">
                  <a:solidFill>
                    <a:schemeClr val="bg1"/>
                  </a:solidFill>
                  <a:ea typeface="Cambria Math" panose="02040503050406030204" pitchFamily="18" charset="0"/>
                </a:endParaRPr>
              </a:p>
              <a:p>
                <a:endParaRPr lang="en-IN" sz="2800" b="0" dirty="0">
                  <a:solidFill>
                    <a:schemeClr val="bg1"/>
                  </a:solidFill>
                  <a:ea typeface="Cambria Math" panose="02040503050406030204" pitchFamily="18" charset="0"/>
                </a:endParaRPr>
              </a:p>
              <a:p>
                <a:pPr marL="457200" indent="-457200">
                  <a:buClr>
                    <a:schemeClr val="bg1"/>
                  </a:buClr>
                  <a:buFont typeface="Arial" panose="020B0604020202020204" pitchFamily="34" charset="0"/>
                  <a:buChar char="•"/>
                </a:pPr>
                <a:r>
                  <a:rPr lang="en-IN" sz="32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Each issue must be assigned to only one coder :</a:t>
                </a:r>
              </a:p>
              <a:p>
                <a:pPr>
                  <a:buClr>
                    <a:schemeClr val="bg1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IN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IN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IN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IN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IN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en-IN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 ∀ </m:t>
                          </m:r>
                          <m:r>
                            <a:rPr lang="en-IN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IN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∈</m:t>
                          </m:r>
                          <m:r>
                            <a:rPr lang="en-IN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  <m:r>
                            <a:rPr lang="en-IN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n-IN" sz="3200" dirty="0">
                  <a:solidFill>
                    <a:schemeClr val="bg1"/>
                  </a:solidFill>
                </a:endParaRPr>
              </a:p>
              <a:p>
                <a:pPr marL="457200" indent="-457200">
                  <a:buClr>
                    <a:schemeClr val="bg1"/>
                  </a:buClr>
                  <a:buFont typeface="Arial" panose="020B0604020202020204" pitchFamily="34" charset="0"/>
                  <a:buChar char="•"/>
                </a:pPr>
                <a:r>
                  <a:rPr lang="en-IN" sz="3600" b="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IN" sz="3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𝑡𝑖𝑚𝑒</m:t>
                    </m:r>
                    <m:r>
                      <a:rPr lang="en-US" sz="3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_</m:t>
                    </m:r>
                    <m:r>
                      <a:rPr lang="en-IN" sz="3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𝑖𝑠𝑠𝑢𝑒</m:t>
                    </m:r>
                    <m:r>
                      <a:rPr lang="en-IN" sz="3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en-IN" sz="3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3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IN" sz="3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IN" sz="3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 </m:t>
                    </m:r>
                    <m:sSub>
                      <m:sSubPr>
                        <m:ctrlPr>
                          <a:rPr lang="en-US" sz="3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3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IN" sz="3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IN" sz="3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3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IN" sz="3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h𝑟𝑒𝑠h</m:t>
                    </m:r>
                    <m:r>
                      <a:rPr lang="en-US" sz="3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_</m:t>
                    </m:r>
                    <m:r>
                      <a:rPr lang="en-US" sz="3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𝑡𝑖𝑚𝑒</m:t>
                    </m:r>
                    <m:d>
                      <m:dPr>
                        <m:begChr m:val="["/>
                        <m:endChr m:val="]"/>
                        <m:ctrlPr>
                          <a:rPr lang="en-IN" sz="3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3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IN" sz="3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d>
                      <m:dPr>
                        <m:begChr m:val="{"/>
                        <m:endChr m:val=""/>
                        <m:ctrlPr>
                          <a:rPr lang="en-IN" sz="3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IN" sz="3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IN" sz="3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∀ </m:t>
                            </m:r>
                            <m:r>
                              <a:rPr lang="en-IN" sz="3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IN" sz="3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∈</m:t>
                            </m:r>
                            <m:r>
                              <a:rPr lang="en-IN" sz="3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𝐼</m:t>
                            </m:r>
                          </m:e>
                          <m:e>
                            <m:r>
                              <a:rPr lang="en-IN" sz="3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∀ </m:t>
                            </m:r>
                            <m:r>
                              <a:rPr lang="en-IN" sz="3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IN" sz="3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∈</m:t>
                            </m:r>
                            <m:r>
                              <a:rPr lang="en-IN" sz="3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𝐽</m:t>
                            </m:r>
                          </m:e>
                        </m:eqArr>
                      </m:e>
                    </m:d>
                    <m:r>
                      <a:rPr lang="en-IN" sz="3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IN" sz="3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3459877-08AE-4A4E-B906-395689C98C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703" y="1104252"/>
                <a:ext cx="10492594" cy="5374805"/>
              </a:xfrm>
              <a:prstGeom prst="rect">
                <a:avLst/>
              </a:prstGeom>
              <a:blipFill>
                <a:blip r:embed="rId2"/>
                <a:stretch>
                  <a:fillRect l="-1568" t="-17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767091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4702F3-0B8A-4F17-987F-025BC63E14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0895" y="2394849"/>
            <a:ext cx="7998846" cy="2068302"/>
          </a:xfrm>
        </p:spPr>
        <p:txBody>
          <a:bodyPr/>
          <a:lstStyle/>
          <a:p>
            <a:r>
              <a:rPr lang="en-IN" sz="7200"/>
              <a:t>INTRODUCTION</a:t>
            </a:r>
            <a:r>
              <a:rPr lang="en-IN"/>
              <a:t>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659515-D8EF-4794-B007-2A1444C1A6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49929" y="1402432"/>
            <a:ext cx="4761300" cy="1557078"/>
          </a:xfrm>
        </p:spPr>
        <p:txBody>
          <a:bodyPr/>
          <a:lstStyle/>
          <a:p>
            <a:pPr marL="76200" indent="0">
              <a:buNone/>
            </a:pPr>
            <a:r>
              <a:rPr lang="en-IN" sz="9600"/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3280579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48D524E-293A-4143-AA2F-8929DB95781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7623AF9-B553-481E-BD2A-38640875E94A}" type="slidenum">
              <a:rPr lang="en-IN" smtClean="0"/>
              <a:t>30</a:t>
            </a:fld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5EA5A02-FDD2-40CF-A040-723EDD1DED78}"/>
              </a:ext>
            </a:extLst>
          </p:cNvPr>
          <p:cNvSpPr/>
          <p:nvPr/>
        </p:nvSpPr>
        <p:spPr>
          <a:xfrm>
            <a:off x="1045680" y="343376"/>
            <a:ext cx="645805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4400" b="1">
                <a:solidFill>
                  <a:srgbClr val="FFC000"/>
                </a:solidFill>
              </a:rPr>
              <a:t>AMPL Code : </a:t>
            </a:r>
            <a:r>
              <a:rPr lang="en-IN" sz="2400" b="1">
                <a:solidFill>
                  <a:srgbClr val="FFC000"/>
                </a:solidFill>
              </a:rPr>
              <a:t>(model) </a:t>
            </a:r>
            <a:endParaRPr lang="en-IN" sz="4400" b="1">
              <a:solidFill>
                <a:srgbClr val="FFC00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DB29655-E7DD-445C-8079-015C57F1C4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024" y="1414021"/>
            <a:ext cx="8829376" cy="4919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722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7595F09-20E1-4955-B1FB-0571276536C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7623AF9-B553-481E-BD2A-38640875E94A}" type="slidenum">
              <a:rPr lang="en-IN" smtClean="0"/>
              <a:t>31</a:t>
            </a:fld>
            <a:endParaRPr lang="en-I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DB1AE38-085F-4C39-A16B-D61FCD448D5B}"/>
              </a:ext>
            </a:extLst>
          </p:cNvPr>
          <p:cNvSpPr/>
          <p:nvPr/>
        </p:nvSpPr>
        <p:spPr>
          <a:xfrm>
            <a:off x="1066593" y="362231"/>
            <a:ext cx="895790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4400" b="1">
                <a:solidFill>
                  <a:srgbClr val="FFC000"/>
                </a:solidFill>
              </a:rPr>
              <a:t>AMPL Code : </a:t>
            </a:r>
            <a:r>
              <a:rPr lang="en-IN" sz="2400" b="1">
                <a:solidFill>
                  <a:srgbClr val="FFC000"/>
                </a:solidFill>
              </a:rPr>
              <a:t>(importing data and running model)</a:t>
            </a:r>
            <a:endParaRPr lang="en-IN" sz="4400" b="1">
              <a:solidFill>
                <a:srgbClr val="FFC0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D540463-82EF-4018-8F38-28E0B9C60E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849" y="1338606"/>
            <a:ext cx="9136943" cy="4873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8941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754BF3-3477-4904-9A5A-986DE15EE5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628" y="131454"/>
            <a:ext cx="8561970" cy="1255200"/>
          </a:xfrm>
        </p:spPr>
        <p:txBody>
          <a:bodyPr/>
          <a:lstStyle/>
          <a:p>
            <a:r>
              <a:rPr lang="en-IN" sz="4000" b="1"/>
              <a:t>Solution : Assignment of issues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78D99-0A64-432C-B4A3-773CF0B7ED7C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11461750" y="6332538"/>
            <a:ext cx="730250" cy="525462"/>
          </a:xfrm>
          <a:prstGeom prst="rect">
            <a:avLst/>
          </a:prstGeom>
        </p:spPr>
        <p:txBody>
          <a:bodyPr/>
          <a:lstStyle/>
          <a:p>
            <a:fld id="{57623AF9-B553-481E-BD2A-38640875E94A}" type="slidenum">
              <a:rPr lang="en-IN" smtClean="0"/>
              <a:t>32</a:t>
            </a:fld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8E55C5A-CFB1-46B1-9D57-D1E4D4D0B5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5869" y="1017397"/>
            <a:ext cx="3215919" cy="570914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71B5792-FE74-4611-835D-0292475CA5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3197" y="1412677"/>
            <a:ext cx="3208298" cy="427519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C82DEF3-9781-4D56-B75A-F0543AF35B0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13980"/>
          <a:stretch/>
        </p:blipFill>
        <p:spPr>
          <a:xfrm>
            <a:off x="9294713" y="1170133"/>
            <a:ext cx="2796782" cy="2425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7304B60-EEB9-4373-B4CE-1C42F0DA99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6" y="2203736"/>
            <a:ext cx="4397121" cy="65258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0F69997-B17F-449A-8A79-1D4E233E0ED2}"/>
              </a:ext>
            </a:extLst>
          </p:cNvPr>
          <p:cNvSpPr txBox="1"/>
          <p:nvPr/>
        </p:nvSpPr>
        <p:spPr>
          <a:xfrm>
            <a:off x="220986" y="4001680"/>
            <a:ext cx="45480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b="1">
                <a:solidFill>
                  <a:schemeClr val="bg1"/>
                </a:solidFill>
              </a:rPr>
              <a:t>Optimum Total Relevance = 2877.10</a:t>
            </a:r>
          </a:p>
        </p:txBody>
      </p:sp>
    </p:spTree>
    <p:extLst>
      <p:ext uri="{BB962C8B-B14F-4D97-AF65-F5344CB8AC3E}">
        <p14:creationId xmlns:p14="http://schemas.microsoft.com/office/powerpoint/2010/main" val="12324939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752C2-A93C-4A4C-91AF-72B07F8B6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800" b="1"/>
              <a:t>Solution 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82F32B-83B1-4F5A-995E-3A5CD3A7CBF1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11461750" y="6332538"/>
            <a:ext cx="730250" cy="525462"/>
          </a:xfrm>
          <a:prstGeom prst="rect">
            <a:avLst/>
          </a:prstGeom>
        </p:spPr>
        <p:txBody>
          <a:bodyPr/>
          <a:lstStyle/>
          <a:p>
            <a:fld id="{57623AF9-B553-481E-BD2A-38640875E94A}" type="slidenum">
              <a:rPr lang="en-IN" smtClean="0"/>
              <a:t>33</a:t>
            </a:fld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7EE46B3-64C8-4ADE-A8A0-932F23E3FF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720" y="2779216"/>
            <a:ext cx="3194027" cy="242438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D5701AC-18C0-4695-B453-74B47E2677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0878" y="3234277"/>
            <a:ext cx="6280752" cy="11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1219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DD6F10-6E90-4D79-B1B3-E5C4A38F4F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4680" y="2421927"/>
            <a:ext cx="8362639" cy="2014146"/>
          </a:xfrm>
        </p:spPr>
        <p:txBody>
          <a:bodyPr/>
          <a:lstStyle/>
          <a:p>
            <a:r>
              <a:rPr lang="en-IN" sz="8000"/>
              <a:t>ERROR ANALYSIS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7D2A66-D2ED-4059-B0E8-FC6C7FF25A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15400" y="4125966"/>
            <a:ext cx="4761300" cy="1753723"/>
          </a:xfrm>
        </p:spPr>
        <p:txBody>
          <a:bodyPr/>
          <a:lstStyle/>
          <a:p>
            <a:pPr marL="76200" indent="0">
              <a:buNone/>
            </a:pPr>
            <a:r>
              <a:rPr lang="en-IN" sz="9600"/>
              <a:t>04</a:t>
            </a:r>
          </a:p>
        </p:txBody>
      </p:sp>
    </p:spTree>
    <p:extLst>
      <p:ext uri="{BB962C8B-B14F-4D97-AF65-F5344CB8AC3E}">
        <p14:creationId xmlns:p14="http://schemas.microsoft.com/office/powerpoint/2010/main" val="17529242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170BEA-678E-4BA9-A45E-FB69A27C85D2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11461750" y="6332538"/>
            <a:ext cx="730250" cy="525462"/>
          </a:xfrm>
          <a:prstGeom prst="rect">
            <a:avLst/>
          </a:prstGeom>
        </p:spPr>
        <p:txBody>
          <a:bodyPr/>
          <a:lstStyle/>
          <a:p>
            <a:fld id="{57623AF9-B553-481E-BD2A-38640875E94A}" type="slidenum">
              <a:rPr lang="en-IN" smtClean="0"/>
              <a:t>35</a:t>
            </a:fld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Diagram 5">
                <a:extLst>
                  <a:ext uri="{FF2B5EF4-FFF2-40B4-BE49-F238E27FC236}">
                    <a16:creationId xmlns:a16="http://schemas.microsoft.com/office/drawing/2014/main" id="{0915E2CD-6CB7-41B6-80DC-49739C82397D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715965512"/>
                  </p:ext>
                </p:extLst>
              </p:nvPr>
            </p:nvGraphicFramePr>
            <p:xfrm>
              <a:off x="340467" y="719666"/>
              <a:ext cx="11692648" cy="5418667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 xmlns="">
          <p:graphicFrame>
            <p:nvGraphicFramePr>
              <p:cNvPr id="6" name="Diagram 5">
                <a:extLst>
                  <a:ext uri="{FF2B5EF4-FFF2-40B4-BE49-F238E27FC236}">
                    <a16:creationId xmlns:a16="http://schemas.microsoft.com/office/drawing/2014/main" id="{0915E2CD-6CB7-41B6-80DC-49739C82397D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715965512"/>
                  </p:ext>
                </p:extLst>
              </p:nvPr>
            </p:nvGraphicFramePr>
            <p:xfrm>
              <a:off x="340467" y="719666"/>
              <a:ext cx="11692648" cy="5418667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8" r:qs="rId9" r:cs="rId10"/>
              </a:graphicData>
            </a:graphic>
          </p:graphicFrame>
        </mc:Fallback>
      </mc:AlternateContent>
      <p:sp>
        <p:nvSpPr>
          <p:cNvPr id="7" name="Arrow: Right 6">
            <a:extLst>
              <a:ext uri="{FF2B5EF4-FFF2-40B4-BE49-F238E27FC236}">
                <a16:creationId xmlns:a16="http://schemas.microsoft.com/office/drawing/2014/main" id="{875C1871-84D3-4768-ABFC-6B5C4B82A86B}"/>
              </a:ext>
            </a:extLst>
          </p:cNvPr>
          <p:cNvSpPr/>
          <p:nvPr/>
        </p:nvSpPr>
        <p:spPr>
          <a:xfrm>
            <a:off x="4873557" y="1070042"/>
            <a:ext cx="1313234" cy="4669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Optimization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823B4BAE-A476-4F65-9401-E3DFC7F91206}"/>
              </a:ext>
            </a:extLst>
          </p:cNvPr>
          <p:cNvSpPr/>
          <p:nvPr/>
        </p:nvSpPr>
        <p:spPr>
          <a:xfrm>
            <a:off x="4873557" y="5321031"/>
            <a:ext cx="1313234" cy="4669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Optimization</a:t>
            </a:r>
            <a:endParaRPr lang="en-IN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Arrow: Up 9">
                <a:extLst>
                  <a:ext uri="{FF2B5EF4-FFF2-40B4-BE49-F238E27FC236}">
                    <a16:creationId xmlns:a16="http://schemas.microsoft.com/office/drawing/2014/main" id="{8F772A42-287C-43B0-A889-FAAB90A89BA5}"/>
                  </a:ext>
                </a:extLst>
              </p:cNvPr>
              <p:cNvSpPr/>
              <p:nvPr/>
            </p:nvSpPr>
            <p:spPr>
              <a:xfrm>
                <a:off x="2625654" y="2067217"/>
                <a:ext cx="1799619" cy="1089498"/>
              </a:xfrm>
              <a:prstGeom prst="up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chemeClr val="tx1"/>
                    </a:solidFill>
                  </a:rPr>
                  <a:t>Addition of Noise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IN">
                    <a:solidFill>
                      <a:schemeClr val="tx1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10" name="Arrow: Up 9">
                <a:extLst>
                  <a:ext uri="{FF2B5EF4-FFF2-40B4-BE49-F238E27FC236}">
                    <a16:creationId xmlns:a16="http://schemas.microsoft.com/office/drawing/2014/main" id="{8F772A42-287C-43B0-A889-FAAB90A89B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5654" y="2067217"/>
                <a:ext cx="1799619" cy="1089498"/>
              </a:xfrm>
              <a:prstGeom prst="upArrow">
                <a:avLst/>
              </a:prstGeom>
              <a:blipFill>
                <a:blip r:embed="rId11"/>
                <a:stretch>
                  <a:fillRect b="-54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Arrow: Right 10">
                <a:extLst>
                  <a:ext uri="{FF2B5EF4-FFF2-40B4-BE49-F238E27FC236}">
                    <a16:creationId xmlns:a16="http://schemas.microsoft.com/office/drawing/2014/main" id="{AD671011-CEC8-4A9F-9D5A-1DBD17CB0FFD}"/>
                  </a:ext>
                </a:extLst>
              </p:cNvPr>
              <p:cNvSpPr/>
              <p:nvPr/>
            </p:nvSpPr>
            <p:spPr>
              <a:xfrm>
                <a:off x="8255539" y="4542826"/>
                <a:ext cx="1540214" cy="719846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Σ</m:t>
                      </m:r>
                      <m:sSubSup>
                        <m:sSub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sup>
                      </m:sSubSup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d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en-IN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Arrow: Right 10">
                <a:extLst>
                  <a:ext uri="{FF2B5EF4-FFF2-40B4-BE49-F238E27FC236}">
                    <a16:creationId xmlns:a16="http://schemas.microsoft.com/office/drawing/2014/main" id="{AD671011-CEC8-4A9F-9D5A-1DBD17CB0F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5539" y="4542826"/>
                <a:ext cx="1540214" cy="719846"/>
              </a:xfrm>
              <a:prstGeom prst="rightArrow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Arrow: Right 11">
                <a:extLst>
                  <a:ext uri="{FF2B5EF4-FFF2-40B4-BE49-F238E27FC236}">
                    <a16:creationId xmlns:a16="http://schemas.microsoft.com/office/drawing/2014/main" id="{FA48C207-1036-4BF4-82A6-DC7444C5D367}"/>
                  </a:ext>
                </a:extLst>
              </p:cNvPr>
              <p:cNvSpPr/>
              <p:nvPr/>
            </p:nvSpPr>
            <p:spPr>
              <a:xfrm>
                <a:off x="8510080" y="1536969"/>
                <a:ext cx="1898516" cy="768483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Σ</m:t>
                      </m:r>
                      <m:sSubSup>
                        <m:sSub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sup>
                      </m:sSubSup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d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en-IN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Arrow: Right 11">
                <a:extLst>
                  <a:ext uri="{FF2B5EF4-FFF2-40B4-BE49-F238E27FC236}">
                    <a16:creationId xmlns:a16="http://schemas.microsoft.com/office/drawing/2014/main" id="{FA48C207-1036-4BF4-82A6-DC7444C5D3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0080" y="1536969"/>
                <a:ext cx="1898516" cy="768483"/>
              </a:xfrm>
              <a:prstGeom prst="rightArrow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505097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F957E74-33DA-4D54-ABC5-F815629AF1E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251333" y="593367"/>
                <a:ext cx="6172500" cy="1075177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IN" sz="4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𝑨𝒅𝒅𝒊𝒕𝒊𝒐𝒏</m:t>
                    </m:r>
                    <m:r>
                      <a:rPr lang="en-IN" sz="4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IN" sz="4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𝒐𝒇</m:t>
                    </m:r>
                    <m:r>
                      <a:rPr lang="en-IN" sz="4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IN" sz="4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𝑵𝒐𝒊𝒔𝒆</m:t>
                    </m:r>
                    <m:r>
                      <a:rPr lang="en-IN" sz="4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IN" sz="4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4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∆</m:t>
                        </m:r>
                        <m:r>
                          <a:rPr lang="en-IN" sz="4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𝑹</m:t>
                        </m:r>
                      </m:e>
                    </m:d>
                    <m:r>
                      <a:rPr lang="en-IN" sz="40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IN" sz="4000" b="1"/>
                  <a:t>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F957E74-33DA-4D54-ABC5-F815629AF1E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251333" y="593367"/>
                <a:ext cx="6172500" cy="1075177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A308C91-433B-4F9D-AFAD-EBD66DFA066A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1251332" y="1668544"/>
                <a:ext cx="8382861" cy="5189456"/>
              </a:xfrm>
            </p:spPr>
            <p:txBody>
              <a:bodyPr/>
              <a:lstStyle/>
              <a:p>
                <a:r>
                  <a:rPr lang="en-IN" sz="2800" b="1"/>
                  <a:t>Gaussian Function </a:t>
                </a:r>
                <a:r>
                  <a:rPr lang="en-IN" sz="1800"/>
                  <a:t>:</a:t>
                </a:r>
              </a:p>
              <a:p>
                <a:pPr lvl="1"/>
                <a:endParaRPr lang="en-IN"/>
              </a:p>
              <a:p>
                <a:pPr lvl="1"/>
                <a:r>
                  <a:rPr lang="en-IN" sz="2400"/>
                  <a:t>We added the gaussian noise to original relevance matrix</a:t>
                </a:r>
              </a:p>
              <a:p>
                <a:pPr lvl="1"/>
                <a:r>
                  <a:rPr lang="en-IN" sz="240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</m:t>
                    </m:r>
                    <m:r>
                      <a:rPr lang="en-IN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IN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I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</m:oMath>
                </a14:m>
                <a:endParaRPr lang="en-IN" sz="2400"/>
              </a:p>
              <a:p>
                <a:endParaRPr lang="en-IN"/>
              </a:p>
              <a:p>
                <a:r>
                  <a:rPr lang="en-IN" sz="2800" b="1"/>
                  <a:t>%  Change in relevance matrix </a:t>
                </a:r>
                <a:r>
                  <a:rPr lang="en-IN"/>
                  <a:t>:</a:t>
                </a:r>
              </a:p>
              <a:p>
                <a:pPr lvl="1"/>
                <a:r>
                  <a:rPr lang="en-IN" sz="2400"/>
                  <a:t>We used </a:t>
                </a:r>
                <a:r>
                  <a:rPr lang="en-IN" sz="2400" err="1"/>
                  <a:t>frobenius</a:t>
                </a:r>
                <a:r>
                  <a:rPr lang="en-IN" sz="2400"/>
                  <a:t> norm to quantify the noise :</a:t>
                </a:r>
              </a:p>
              <a:p>
                <a:pPr marL="56515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sz="320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IN" sz="32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IN" sz="32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3200" dirty="0"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  <m:r>
                                    <a:rPr lang="en-IN" sz="3200" i="1" dirty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</m:d>
                            </m:e>
                            <m:sub>
                              <m:r>
                                <a:rPr lang="en-IN" sz="3200" i="1" dirty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IN" sz="32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IN" sz="32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IN" sz="3200" i="1" dirty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</m:d>
                            </m:e>
                            <m:sub>
                              <m:r>
                                <a:rPr lang="en-IN" sz="3200" i="1" dirty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sub>
                          </m:sSub>
                        </m:den>
                      </m:f>
                      <m:r>
                        <a:rPr lang="en-IN" sz="32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IN" sz="32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100</m:t>
                      </m:r>
                    </m:oMath>
                  </m:oMathPara>
                </a14:m>
                <a:endParaRPr lang="en-IN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A308C91-433B-4F9D-AFAD-EBD66DFA066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251332" y="1668544"/>
                <a:ext cx="8382861" cy="5189456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C896CF-7D5B-4608-812D-418C37FC1F70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11461750" y="6332538"/>
            <a:ext cx="730250" cy="525462"/>
          </a:xfrm>
          <a:prstGeom prst="rect">
            <a:avLst/>
          </a:prstGeom>
        </p:spPr>
        <p:txBody>
          <a:bodyPr/>
          <a:lstStyle/>
          <a:p>
            <a:fld id="{57623AF9-B553-481E-BD2A-38640875E94A}" type="slidenum">
              <a:rPr lang="en-IN" smtClean="0"/>
              <a:t>36</a:t>
            </a:fld>
            <a:endParaRPr lang="en-IN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0C8EB86-F466-4E28-BB4F-1273A34A58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3419" y="1808046"/>
            <a:ext cx="3676004" cy="98228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98381063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34637-7CD6-4B61-AC35-2AFF516AD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Effect of Noise addition 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F7A1939-EFC9-46EB-B515-D512821A713A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1251332" y="1338606"/>
                <a:ext cx="8354581" cy="4555061"/>
              </a:xfrm>
            </p:spPr>
            <p:txBody>
              <a:bodyPr/>
              <a:lstStyle/>
              <a:p>
                <a:r>
                  <a:rPr lang="en-IN" dirty="0"/>
                  <a:t>By changing the values of </a:t>
                </a:r>
                <a14:m>
                  <m:oMath xmlns:m="http://schemas.openxmlformats.org/officeDocument/2006/math">
                    <m:r>
                      <a:rPr lang="en-I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I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I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𝑎𝑛𝑑</m:t>
                    </m:r>
                    <m:r>
                      <a:rPr lang="en-I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I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IN" dirty="0"/>
                  <a:t> , we calculated optimal solution (desired total relevance) for each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</m:t>
                    </m:r>
                    <m:r>
                      <a:rPr lang="en-IN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I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I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IN" sz="2000" dirty="0"/>
                  <a:t> relevance matrix.</a:t>
                </a:r>
              </a:p>
              <a:p>
                <a:endParaRPr lang="en-IN" sz="2000" dirty="0"/>
              </a:p>
              <a:p>
                <a:r>
                  <a:rPr lang="en-IN" sz="2000" dirty="0"/>
                  <a:t>Also calculated the optimal total relevance ( actual total relevance) by using original solution for matrix R and calculated % error in actual total relevance and desired total relevance.</a:t>
                </a:r>
              </a:p>
              <a:p>
                <a:endParaRPr lang="en-IN" sz="2000" dirty="0"/>
              </a:p>
              <a:p>
                <a:r>
                  <a:rPr lang="en-IN" sz="2800" b="1" dirty="0"/>
                  <a:t>% change in </a:t>
                </a:r>
                <a:r>
                  <a:rPr lang="en-IN" sz="2800" b="1"/>
                  <a:t>Objective</a:t>
                </a:r>
                <a:r>
                  <a:rPr lang="en-IN" sz="2800" b="1" dirty="0"/>
                  <a:t> :</a:t>
                </a:r>
                <a:endParaRPr lang="en-IN" sz="3200" b="1" i="1" dirty="0">
                  <a:latin typeface="Cambria Math" panose="02040503050406030204" pitchFamily="18" charset="0"/>
                </a:endParaRPr>
              </a:p>
              <a:p>
                <a:pPr marL="107950" indent="0">
                  <a:buNone/>
                </a:pPr>
                <a:endParaRPr lang="en-US" sz="2400" i="1" dirty="0">
                  <a:latin typeface="Cambria Math" panose="02040503050406030204" pitchFamily="18" charset="0"/>
                </a:endParaRPr>
              </a:p>
              <a:p>
                <a:pPr marL="1022350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IN" sz="20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000" dirty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20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000" b="0" i="0" dirty="0" smtClean="0">
                                      <a:latin typeface="Cambria Math" panose="02040503050406030204" pitchFamily="18" charset="0"/>
                                    </a:rPr>
                                    <m:t>Relevance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000" b="0" i="0" dirty="0" smtClean="0">
                                      <a:latin typeface="Cambria Math" panose="02040503050406030204" pitchFamily="18" charset="0"/>
                                    </a:rPr>
                                    <m:t>desired</m:t>
                                  </m:r>
                                </m:sub>
                              </m:sSub>
                              <m:r>
                                <a:rPr lang="en-IN" sz="2000" dirty="0">
                                  <a:latin typeface="Cambria Math" panose="02040503050406030204" pitchFamily="18" charset="0"/>
                                </a:rPr>
                                <m:t>– </m:t>
                              </m:r>
                              <m:sSub>
                                <m:sSubPr>
                                  <m:ctrlPr>
                                    <a:rPr lang="en-US" sz="20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2000" dirty="0">
                                      <a:latin typeface="Cambria Math" panose="02040503050406030204" pitchFamily="18" charset="0"/>
                                    </a:rPr>
                                    <m:t>Relevance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IN" sz="2000" dirty="0">
                                      <a:latin typeface="Cambria Math" panose="02040503050406030204" pitchFamily="18" charset="0"/>
                                    </a:rPr>
                                    <m:t>actual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m:rPr>
                              <m:sty m:val="p"/>
                            </m:rPr>
                            <a:rPr lang="en-IN" sz="2000" dirty="0">
                              <a:latin typeface="Cambria Math" panose="02040503050406030204" pitchFamily="18" charset="0"/>
                            </a:rPr>
                            <m:t>Relevance</m:t>
                          </m:r>
                          <m:r>
                            <m:rPr>
                              <m:sty m:val="p"/>
                            </m:rPr>
                            <a:rPr lang="en-IN" sz="2000" baseline="-25000" dirty="0">
                              <a:latin typeface="Cambria Math" panose="02040503050406030204" pitchFamily="18" charset="0"/>
                            </a:rPr>
                            <m:t>actual</m:t>
                          </m:r>
                        </m:den>
                      </m:f>
                      <m:r>
                        <a:rPr lang="en-IN" sz="2000" i="1" baseline="-25000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IN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100</m:t>
                      </m:r>
                    </m:oMath>
                  </m:oMathPara>
                </a14:m>
                <a:endParaRPr lang="en-IN" sz="2000" strike="sngStrike" baseline="-25000" dirty="0"/>
              </a:p>
              <a:p>
                <a:pPr marL="107950" indent="0">
                  <a:buNone/>
                </a:pPr>
                <a:endParaRPr lang="en-IN" sz="2000" dirty="0"/>
              </a:p>
              <a:p>
                <a:pPr marL="107950" indent="0">
                  <a:buNone/>
                </a:pPr>
                <a:endParaRPr lang="en-IN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F7A1939-EFC9-46EB-B515-D512821A713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251332" y="1338606"/>
                <a:ext cx="8354581" cy="4555061"/>
              </a:xfrm>
              <a:blipFill>
                <a:blip r:embed="rId2"/>
                <a:stretch>
                  <a:fillRect r="-65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FD8F9D-6CFA-40C8-B159-ED9EF4837074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11461750" y="6332538"/>
            <a:ext cx="730250" cy="525462"/>
          </a:xfrm>
          <a:prstGeom prst="rect">
            <a:avLst/>
          </a:prstGeom>
        </p:spPr>
        <p:txBody>
          <a:bodyPr/>
          <a:lstStyle/>
          <a:p>
            <a:fld id="{57623AF9-B553-481E-BD2A-38640875E94A}" type="slidenum">
              <a:rPr lang="en-IN" smtClean="0"/>
              <a:t>37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001872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8AE620-C741-4EA8-9B1B-C542BB8933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B76807-5404-4E64-9491-F93F5B3B9A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223" y="641023"/>
            <a:ext cx="9226845" cy="5788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9741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A37813-0DF5-42E8-ACA6-F0B9C587EE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332" y="593367"/>
            <a:ext cx="8637385" cy="1255200"/>
          </a:xfrm>
        </p:spPr>
        <p:txBody>
          <a:bodyPr/>
          <a:lstStyle/>
          <a:p>
            <a:pPr algn="ctr"/>
            <a:r>
              <a:rPr lang="en-IN" sz="5400" b="1"/>
              <a:t>Where else can we use this 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782C90-0FE5-4055-AB77-1B97FBCCE4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1333" y="2212367"/>
            <a:ext cx="9229854" cy="3681300"/>
          </a:xfrm>
        </p:spPr>
        <p:txBody>
          <a:bodyPr/>
          <a:lstStyle/>
          <a:p>
            <a:r>
              <a:rPr lang="en-IN" sz="2800"/>
              <a:t>Assignment of construction works to available contractors</a:t>
            </a:r>
          </a:p>
          <a:p>
            <a:pPr marL="107950" indent="0">
              <a:buNone/>
            </a:pPr>
            <a:endParaRPr lang="en-IN" sz="2400"/>
          </a:p>
          <a:p>
            <a:pPr marL="107950" indent="0">
              <a:buNone/>
            </a:pPr>
            <a:endParaRPr lang="en-IN" sz="2400"/>
          </a:p>
          <a:p>
            <a:r>
              <a:rPr lang="en-IN" sz="2800"/>
              <a:t>Assigning mentors in SOC, ITSP programme IITB</a:t>
            </a:r>
          </a:p>
          <a:p>
            <a:pPr lvl="1"/>
            <a:r>
              <a:rPr lang="en-IN" sz="2400"/>
              <a:t>By collecting information (interests, branch, Goals) of mentees and mentors, we can find relevance matrix and then assign mentors using OR.</a:t>
            </a:r>
          </a:p>
          <a:p>
            <a:pPr lvl="1"/>
            <a:endParaRPr lang="en-IN" sz="2400"/>
          </a:p>
          <a:p>
            <a:pPr marL="107950" indent="0">
              <a:buNone/>
            </a:pP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735139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2A7F83-B50F-4DD7-B918-0F001ED758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6542" y="991284"/>
            <a:ext cx="10354116" cy="713600"/>
          </a:xfrm>
        </p:spPr>
        <p:txBody>
          <a:bodyPr/>
          <a:lstStyle/>
          <a:p>
            <a:r>
              <a:rPr lang="en-IN"/>
              <a:t>Problem Statement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1E06DA-DF94-490C-A7AF-B5833CA1DF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8199" y="1704884"/>
            <a:ext cx="10251600" cy="4257875"/>
          </a:xfrm>
        </p:spPr>
        <p:txBody>
          <a:bodyPr/>
          <a:lstStyle/>
          <a:p>
            <a:pPr marL="194729" indent="0">
              <a:buNone/>
            </a:pPr>
            <a:r>
              <a:rPr lang="en-US" sz="2400"/>
              <a:t>Distributing Software issues/bugs or task in a Software firm:</a:t>
            </a:r>
          </a:p>
          <a:p>
            <a:pPr marL="194729" indent="0">
              <a:buNone/>
            </a:pPr>
            <a:endParaRPr lang="en-US" sz="2400"/>
          </a:p>
          <a:p>
            <a:r>
              <a:rPr lang="en-US" sz="2400"/>
              <a:t>This is a Project management Issue allocation problem to the various available Employees in a software company. </a:t>
            </a:r>
          </a:p>
          <a:p>
            <a:endParaRPr lang="en-US" sz="2400"/>
          </a:p>
          <a:p>
            <a:r>
              <a:rPr lang="en-US" sz="2400"/>
              <a:t>We want the task to be done successfully and efficiently in terms of time and also maximizing the quality.</a:t>
            </a:r>
          </a:p>
          <a:p>
            <a:endParaRPr lang="en-US" sz="2400"/>
          </a:p>
          <a:p>
            <a:r>
              <a:rPr lang="en-US" sz="2400"/>
              <a:t>To facilitate and augment the quality of the Project Management practice, we propose a hybrid approach that builds on the synergy between contemporary ML and OR techniques.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2B058C-6A58-4CB3-8341-45A21380B6DD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11461750" y="6332538"/>
            <a:ext cx="730250" cy="525462"/>
          </a:xfrm>
          <a:prstGeom prst="rect">
            <a:avLst/>
          </a:prstGeom>
        </p:spPr>
        <p:txBody>
          <a:bodyPr/>
          <a:lstStyle/>
          <a:p>
            <a:fld id="{57623AF9-B553-481E-BD2A-38640875E94A}" type="slidenum">
              <a:rPr lang="en-IN" smtClean="0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0482818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74F7BB-C3C2-4746-995E-3E0F961BE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5733" y="913877"/>
            <a:ext cx="6172500" cy="1255200"/>
          </a:xfrm>
        </p:spPr>
        <p:txBody>
          <a:bodyPr/>
          <a:lstStyle/>
          <a:p>
            <a:pPr algn="ctr"/>
            <a:r>
              <a:rPr lang="en-IN" sz="5400" b="1" dirty="0"/>
              <a:t>Future Work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988D07-2965-43E7-A103-422FCC393D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81641" y="2762967"/>
            <a:ext cx="7628717" cy="4288282"/>
          </a:xfrm>
        </p:spPr>
        <p:txBody>
          <a:bodyPr/>
          <a:lstStyle/>
          <a:p>
            <a:r>
              <a:rPr lang="en-US" sz="2000" dirty="0"/>
              <a:t>To increase the accuracy of Relevance matrix.</a:t>
            </a:r>
          </a:p>
          <a:p>
            <a:endParaRPr lang="en-US" sz="2000" dirty="0"/>
          </a:p>
          <a:p>
            <a:r>
              <a:rPr lang="en-US" sz="2000" dirty="0"/>
              <a:t>Auto Assignment Problem: Adding dynamic element to our model to make it automated</a:t>
            </a:r>
            <a:endParaRPr lang="en-US" dirty="0"/>
          </a:p>
          <a:p>
            <a:pPr lvl="1"/>
            <a:r>
              <a:rPr lang="en-US" sz="2000" dirty="0"/>
              <a:t>If any coder is not available at given time then we need to optimize the assignment by considering only available coders.</a:t>
            </a:r>
            <a:endParaRPr lang="en-US" dirty="0"/>
          </a:p>
          <a:p>
            <a:endParaRPr lang="en-US" sz="2000" dirty="0"/>
          </a:p>
          <a:p>
            <a:pPr marL="107950" indent="0">
              <a:buNone/>
            </a:pPr>
            <a:endParaRPr lang="en-US" sz="2000" dirty="0"/>
          </a:p>
          <a:p>
            <a:endParaRPr lang="en-US" sz="2000" dirty="0"/>
          </a:p>
          <a:p>
            <a:endParaRPr lang="en-IN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F834E8-6E6A-48C8-909A-DB36BF464085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11461750" y="6332538"/>
            <a:ext cx="730250" cy="525462"/>
          </a:xfrm>
          <a:prstGeom prst="rect">
            <a:avLst/>
          </a:prstGeom>
        </p:spPr>
        <p:txBody>
          <a:bodyPr/>
          <a:lstStyle/>
          <a:p>
            <a:fld id="{57623AF9-B553-481E-BD2A-38640875E94A}" type="slidenum">
              <a:rPr lang="en-IN" smtClean="0"/>
              <a:t>40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2109012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E6C22F-0EA6-4F5C-AEF2-1F502C2483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2600" y="1763267"/>
            <a:ext cx="10251200" cy="3467494"/>
          </a:xfrm>
        </p:spPr>
        <p:txBody>
          <a:bodyPr/>
          <a:lstStyle/>
          <a:p>
            <a:r>
              <a:rPr lang="en-IN" sz="13800" dirty="0"/>
              <a:t>Thank You!</a:t>
            </a:r>
            <a:br>
              <a:rPr lang="en-IN" dirty="0"/>
            </a:b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7A1D23A-3F2E-4CDF-83A1-707C0ED23EB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7623AF9-B553-481E-BD2A-38640875E94A}" type="slidenum">
              <a:rPr lang="en-IN" smtClean="0"/>
              <a:t>41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786925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808285-A4AA-4519-BE2E-D64132A3E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333" y="593367"/>
            <a:ext cx="6172500" cy="1606121"/>
          </a:xfrm>
        </p:spPr>
        <p:txBody>
          <a:bodyPr/>
          <a:lstStyle/>
          <a:p>
            <a:pPr algn="ctr"/>
            <a:r>
              <a:rPr lang="en-IN" sz="4400"/>
              <a:t>Motivation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E6BF37-E4F4-4BC9-8D90-7AB8CEC4B8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5406" y="1711052"/>
            <a:ext cx="7649497" cy="3893335"/>
          </a:xfrm>
        </p:spPr>
        <p:txBody>
          <a:bodyPr/>
          <a:lstStyle/>
          <a:p>
            <a:pPr marL="107950" indent="0">
              <a:buNone/>
            </a:pPr>
            <a:r>
              <a:rPr lang="en-IN" sz="2400" dirty="0"/>
              <a:t>Our main motivation was to look for a project that integrates both ML and OR in synergy and hence produce better potential outcomes.</a:t>
            </a:r>
            <a:endParaRPr lang="en-US" sz="2400" dirty="0"/>
          </a:p>
          <a:p>
            <a:pPr marL="107950" indent="0">
              <a:buNone/>
            </a:pPr>
            <a:endParaRPr lang="en-IN" sz="2400" dirty="0"/>
          </a:p>
          <a:p>
            <a:pPr marL="107950" indent="0">
              <a:buNone/>
            </a:pPr>
            <a:r>
              <a:rPr lang="en-IN" sz="2400" b="1" dirty="0"/>
              <a:t>Hybrid Approach:</a:t>
            </a:r>
          </a:p>
          <a:p>
            <a:pPr marL="450850" indent="-342900"/>
            <a:r>
              <a:rPr lang="en-IN" sz="2400" dirty="0"/>
              <a:t>ML + OR</a:t>
            </a:r>
          </a:p>
          <a:p>
            <a:pPr marL="10795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333060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ABDD784-7C7E-6607-DFF1-4BCDD124D7A5}"/>
              </a:ext>
            </a:extLst>
          </p:cNvPr>
          <p:cNvSpPr/>
          <p:nvPr/>
        </p:nvSpPr>
        <p:spPr>
          <a:xfrm>
            <a:off x="1731044" y="2312570"/>
            <a:ext cx="3432058" cy="124326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tx1"/>
                </a:solidFill>
                <a:cs typeface="Arial"/>
              </a:rPr>
              <a:t>Machine Learning</a:t>
            </a:r>
            <a:endParaRPr lang="en-US" sz="1800">
              <a:solidFill>
                <a:schemeClr val="tx1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02DEF74-DA06-9AA4-A47C-DBD645EFCC2F}"/>
              </a:ext>
            </a:extLst>
          </p:cNvPr>
          <p:cNvSpPr/>
          <p:nvPr/>
        </p:nvSpPr>
        <p:spPr>
          <a:xfrm>
            <a:off x="7296215" y="2307058"/>
            <a:ext cx="3654749" cy="124326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tx1"/>
                </a:solidFill>
                <a:cs typeface="Arial"/>
              </a:rPr>
              <a:t>Operation Research</a:t>
            </a:r>
            <a:endParaRPr lang="en-US" sz="1800">
              <a:solidFill>
                <a:schemeClr val="tx1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E08339D-E871-89EF-55A8-1D19BBA347B5}"/>
              </a:ext>
            </a:extLst>
          </p:cNvPr>
          <p:cNvSpPr/>
          <p:nvPr/>
        </p:nvSpPr>
        <p:spPr>
          <a:xfrm>
            <a:off x="7890314" y="4922989"/>
            <a:ext cx="1716028" cy="9023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tx1"/>
                </a:solidFill>
                <a:cs typeface="Arial"/>
              </a:rPr>
              <a:t>Assignment Output</a:t>
            </a:r>
            <a:endParaRPr lang="en-US" sz="1800">
              <a:solidFill>
                <a:schemeClr val="tx1"/>
              </a:solidFill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1D71AD7-41C2-3420-C7D4-D2B3B7E7F51E}"/>
              </a:ext>
            </a:extLst>
          </p:cNvPr>
          <p:cNvCxnSpPr>
            <a:cxnSpLocks/>
          </p:cNvCxnSpPr>
          <p:nvPr/>
        </p:nvCxnSpPr>
        <p:spPr>
          <a:xfrm flipV="1">
            <a:off x="4470735" y="2958766"/>
            <a:ext cx="2729162" cy="3810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963E75D-81B4-48CF-FB0A-C44F443F5659}"/>
              </a:ext>
            </a:extLst>
          </p:cNvPr>
          <p:cNvCxnSpPr>
            <a:cxnSpLocks/>
          </p:cNvCxnSpPr>
          <p:nvPr/>
        </p:nvCxnSpPr>
        <p:spPr>
          <a:xfrm>
            <a:off x="8748328" y="3518855"/>
            <a:ext cx="2005" cy="132547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E9B071D-FA3A-13E1-BE5F-6A5FF54CE1E1}"/>
              </a:ext>
            </a:extLst>
          </p:cNvPr>
          <p:cNvSpPr txBox="1"/>
          <p:nvPr/>
        </p:nvSpPr>
        <p:spPr>
          <a:xfrm>
            <a:off x="5443646" y="2384165"/>
            <a:ext cx="1304707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800">
                <a:solidFill>
                  <a:schemeClr val="tx1"/>
                </a:solidFill>
                <a:cs typeface="Arial"/>
              </a:rPr>
              <a:t>    Input</a:t>
            </a:r>
            <a:endParaRPr lang="en-US" sz="180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5B1AA04-239E-8FB9-058E-C79FD8EB892A}"/>
              </a:ext>
            </a:extLst>
          </p:cNvPr>
          <p:cNvSpPr txBox="1"/>
          <p:nvPr/>
        </p:nvSpPr>
        <p:spPr>
          <a:xfrm>
            <a:off x="8976105" y="3996927"/>
            <a:ext cx="1055818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800">
                <a:solidFill>
                  <a:schemeClr val="tx1"/>
                </a:solidFill>
                <a:cs typeface="Arial"/>
              </a:rPr>
              <a:t>Output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72144611-97A8-4C69-9B3E-0BE543A44F6D}"/>
              </a:ext>
            </a:extLst>
          </p:cNvPr>
          <p:cNvSpPr/>
          <p:nvPr/>
        </p:nvSpPr>
        <p:spPr>
          <a:xfrm>
            <a:off x="2563213" y="367466"/>
            <a:ext cx="1192050" cy="9123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tx1"/>
                </a:solidFill>
                <a:cs typeface="Arial"/>
              </a:rPr>
              <a:t>Data</a:t>
            </a:r>
            <a:endParaRPr lang="en-US" sz="1800">
              <a:solidFill>
                <a:schemeClr val="tx1"/>
              </a:solidFill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8EDDEA6A-C646-474F-A306-E634BCFA9376}"/>
              </a:ext>
            </a:extLst>
          </p:cNvPr>
          <p:cNvCxnSpPr>
            <a:cxnSpLocks/>
            <a:stCxn id="12" idx="2"/>
          </p:cNvCxnSpPr>
          <p:nvPr/>
        </p:nvCxnSpPr>
        <p:spPr>
          <a:xfrm>
            <a:off x="3159238" y="1279860"/>
            <a:ext cx="0" cy="91273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75554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0C687-B870-8FC3-C35C-680C7C573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991" y="392841"/>
            <a:ext cx="9781973" cy="1455726"/>
          </a:xfrm>
        </p:spPr>
        <p:txBody>
          <a:bodyPr/>
          <a:lstStyle/>
          <a:p>
            <a:r>
              <a:rPr lang="en-US" sz="3600"/>
              <a:t>Data Attributes</a:t>
            </a:r>
          </a:p>
        </p:txBody>
      </p:sp>
      <p:pic>
        <p:nvPicPr>
          <p:cNvPr id="5" name="Picture 5" descr="Table&#10;&#10;Description automatically generated">
            <a:extLst>
              <a:ext uri="{FF2B5EF4-FFF2-40B4-BE49-F238E27FC236}">
                <a16:creationId xmlns:a16="http://schemas.microsoft.com/office/drawing/2014/main" id="{1914C3B4-65D2-7E58-F6DE-D5B62B0B03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032" y="1314925"/>
            <a:ext cx="7646068" cy="5150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363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7D668E54-FABC-1C21-C1DB-AA98B8174F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530" y="285625"/>
            <a:ext cx="7906601" cy="6428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0623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A34FE8-3ACD-14C3-FD28-58FD99D42D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333" y="272525"/>
            <a:ext cx="6172500" cy="683700"/>
          </a:xfrm>
        </p:spPr>
        <p:txBody>
          <a:bodyPr/>
          <a:lstStyle/>
          <a:p>
            <a:r>
              <a:rPr lang="en-US"/>
              <a:t>What do we need?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DA4C8DE7-9E4D-643F-3F17-BD800E0A77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3" y="1163512"/>
            <a:ext cx="5894755" cy="2499016"/>
          </a:xfrm>
          <a:prstGeom prst="rect">
            <a:avLst/>
          </a:prstGeom>
        </p:spPr>
      </p:pic>
      <p:pic>
        <p:nvPicPr>
          <p:cNvPr id="7" name="Picture 4" descr="Table&#10;&#10;Description automatically generated">
            <a:extLst>
              <a:ext uri="{FF2B5EF4-FFF2-40B4-BE49-F238E27FC236}">
                <a16:creationId xmlns:a16="http://schemas.microsoft.com/office/drawing/2014/main" id="{8F0C157E-9A35-A019-E54A-C01EF623AD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7690" y="3768653"/>
            <a:ext cx="6001751" cy="2819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503891"/>
      </p:ext>
    </p:extLst>
  </p:cSld>
  <p:clrMapOvr>
    <a:masterClrMapping/>
  </p:clrMapOvr>
</p:sld>
</file>

<file path=ppt/theme/theme1.xml><?xml version="1.0" encoding="utf-8"?>
<a:theme xmlns:a="http://schemas.openxmlformats.org/drawingml/2006/main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3860157AB831843B9AE61594DA0A4C3" ma:contentTypeVersion="10" ma:contentTypeDescription="Create a new document." ma:contentTypeScope="" ma:versionID="5331b52fdd233dd478da5cd2ce0f8976">
  <xsd:schema xmlns:xsd="http://www.w3.org/2001/XMLSchema" xmlns:xs="http://www.w3.org/2001/XMLSchema" xmlns:p="http://schemas.microsoft.com/office/2006/metadata/properties" xmlns:ns3="c35fa1e5-9740-4b83-874c-52e5457972df" xmlns:ns4="b1a96467-c034-494d-a8c1-16a96b268c96" targetNamespace="http://schemas.microsoft.com/office/2006/metadata/properties" ma:root="true" ma:fieldsID="75c8d9894e38dbdb0794750bbde51a4a" ns3:_="" ns4:_="">
    <xsd:import namespace="c35fa1e5-9740-4b83-874c-52e5457972df"/>
    <xsd:import namespace="b1a96467-c034-494d-a8c1-16a96b268c96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35fa1e5-9740-4b83-874c-52e5457972d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1a96467-c034-494d-a8c1-16a96b268c96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5FF7725-C3ED-426A-A47B-433B430823DB}">
  <ds:schemaRefs>
    <ds:schemaRef ds:uri="b1a96467-c034-494d-a8c1-16a96b268c96"/>
    <ds:schemaRef ds:uri="c35fa1e5-9740-4b83-874c-52e5457972df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8E12648D-040A-442B-A30D-9A3C94D874C6}">
  <ds:schemaRefs>
    <ds:schemaRef ds:uri="c35fa1e5-9740-4b83-874c-52e5457972df"/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purl.org/dc/terms/"/>
    <ds:schemaRef ds:uri="b1a96467-c034-494d-a8c1-16a96b268c96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7B5D6082-3325-45EE-A083-3E7C4303136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NFT Project</Template>
  <TotalTime>0</TotalTime>
  <Words>1250</Words>
  <Application>Microsoft Office PowerPoint</Application>
  <PresentationFormat>Widescreen</PresentationFormat>
  <Paragraphs>229</Paragraphs>
  <Slides>41</Slides>
  <Notes>4</Notes>
  <HiddenSlides>1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50" baseType="lpstr">
      <vt:lpstr>Arial</vt:lpstr>
      <vt:lpstr>Calibri</vt:lpstr>
      <vt:lpstr>Cambria Math</vt:lpstr>
      <vt:lpstr>Montserrat</vt:lpstr>
      <vt:lpstr>Montserrat ExtraBold</vt:lpstr>
      <vt:lpstr>Montserrat Medium</vt:lpstr>
      <vt:lpstr>Raleway</vt:lpstr>
      <vt:lpstr>Wingdings</vt:lpstr>
      <vt:lpstr>Futuristic Background by Slidesgo</vt:lpstr>
      <vt:lpstr>PROJECT MANAGEMENT      USING ML AND OR        ME 308 – Team Code: 15 </vt:lpstr>
      <vt:lpstr>Table of contents</vt:lpstr>
      <vt:lpstr>INTRODUCTION </vt:lpstr>
      <vt:lpstr>Problem Statement </vt:lpstr>
      <vt:lpstr>Motivation</vt:lpstr>
      <vt:lpstr>PowerPoint Presentation</vt:lpstr>
      <vt:lpstr>Data Attributes</vt:lpstr>
      <vt:lpstr>PowerPoint Presentation</vt:lpstr>
      <vt:lpstr>What do we need?</vt:lpstr>
      <vt:lpstr>Approach</vt:lpstr>
      <vt:lpstr>Data Pre-processing</vt:lpstr>
      <vt:lpstr>Data Cleaning / Processing </vt:lpstr>
      <vt:lpstr>Final Data in Data frame form</vt:lpstr>
      <vt:lpstr>Data</vt:lpstr>
      <vt:lpstr>Natural Language Processing</vt:lpstr>
      <vt:lpstr>Natural Language Processing (NLP)</vt:lpstr>
      <vt:lpstr>Basic Preprocessing</vt:lpstr>
      <vt:lpstr>ML MODELS  (Classification)</vt:lpstr>
      <vt:lpstr>What we want ? Relevance Matrix</vt:lpstr>
      <vt:lpstr>Naïve Bayes</vt:lpstr>
      <vt:lpstr>Neural Networks Based Approach</vt:lpstr>
      <vt:lpstr>SVM (Support Vector Machines)</vt:lpstr>
      <vt:lpstr>Final Relevance Matrix</vt:lpstr>
      <vt:lpstr>FORMULATION</vt:lpstr>
      <vt:lpstr>Sets and Indices: </vt:lpstr>
      <vt:lpstr>Parameters : </vt:lpstr>
      <vt:lpstr>Parameters :</vt:lpstr>
      <vt:lpstr>Decision Variable: </vt:lpstr>
      <vt:lpstr>Constraints : </vt:lpstr>
      <vt:lpstr>PowerPoint Presentation</vt:lpstr>
      <vt:lpstr>PowerPoint Presentation</vt:lpstr>
      <vt:lpstr>Solution : Assignment of issues</vt:lpstr>
      <vt:lpstr>Solution :</vt:lpstr>
      <vt:lpstr>ERROR ANALYSIS</vt:lpstr>
      <vt:lpstr>PowerPoint Presentation</vt:lpstr>
      <vt:lpstr>Addition of Noise ( ∆R): </vt:lpstr>
      <vt:lpstr>Effect of Noise addition :</vt:lpstr>
      <vt:lpstr>PowerPoint Presentation</vt:lpstr>
      <vt:lpstr>Where else can we use this ?</vt:lpstr>
      <vt:lpstr>Future Work</vt:lpstr>
      <vt:lpstr>Thank You!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 308 Project Team Code: 15</dc:title>
  <dc:creator>Mudit Rathore</dc:creator>
  <cp:lastModifiedBy>Sumit Chandrakant Bhong</cp:lastModifiedBy>
  <cp:revision>2</cp:revision>
  <dcterms:created xsi:type="dcterms:W3CDTF">2022-04-28T07:13:16Z</dcterms:created>
  <dcterms:modified xsi:type="dcterms:W3CDTF">2022-04-29T20:57:53Z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0x01010013860157AB831843B9AE61594DA0A4C3</vt:lpwstr>
  </property>
</Properties>
</file>